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  <p:sldMasterId id="2147483672" r:id="rId2"/>
  </p:sldMasterIdLst>
  <p:notesMasterIdLst>
    <p:notesMasterId r:id="rId104"/>
  </p:notesMasterIdLst>
  <p:sldIdLst>
    <p:sldId id="256" r:id="rId3"/>
    <p:sldId id="939" r:id="rId4"/>
    <p:sldId id="976" r:id="rId5"/>
    <p:sldId id="1059" r:id="rId6"/>
    <p:sldId id="1053" r:id="rId7"/>
    <p:sldId id="915" r:id="rId8"/>
    <p:sldId id="1050" r:id="rId9"/>
    <p:sldId id="1060" r:id="rId10"/>
    <p:sldId id="1061" r:id="rId11"/>
    <p:sldId id="991" r:id="rId12"/>
    <p:sldId id="3018" r:id="rId13"/>
    <p:sldId id="3019" r:id="rId14"/>
    <p:sldId id="3020" r:id="rId15"/>
    <p:sldId id="1071" r:id="rId16"/>
    <p:sldId id="1062" r:id="rId17"/>
    <p:sldId id="1063" r:id="rId18"/>
    <p:sldId id="1064" r:id="rId19"/>
    <p:sldId id="1070" r:id="rId20"/>
    <p:sldId id="1065" r:id="rId21"/>
    <p:sldId id="265" r:id="rId22"/>
    <p:sldId id="1069" r:id="rId23"/>
    <p:sldId id="1078" r:id="rId24"/>
    <p:sldId id="1079" r:id="rId25"/>
    <p:sldId id="959" r:id="rId26"/>
    <p:sldId id="986" r:id="rId27"/>
    <p:sldId id="988" r:id="rId28"/>
    <p:sldId id="980" r:id="rId29"/>
    <p:sldId id="1066" r:id="rId30"/>
    <p:sldId id="1067" r:id="rId31"/>
    <p:sldId id="1068" r:id="rId32"/>
    <p:sldId id="989" r:id="rId33"/>
    <p:sldId id="3012" r:id="rId34"/>
    <p:sldId id="3013" r:id="rId35"/>
    <p:sldId id="3015" r:id="rId36"/>
    <p:sldId id="1058" r:id="rId37"/>
    <p:sldId id="990" r:id="rId38"/>
    <p:sldId id="987" r:id="rId39"/>
    <p:sldId id="992" r:id="rId40"/>
    <p:sldId id="994" r:id="rId41"/>
    <p:sldId id="993" r:id="rId42"/>
    <p:sldId id="996" r:id="rId43"/>
    <p:sldId id="995" r:id="rId44"/>
    <p:sldId id="979" r:id="rId45"/>
    <p:sldId id="981" r:id="rId46"/>
    <p:sldId id="997" r:id="rId47"/>
    <p:sldId id="998" r:id="rId48"/>
    <p:sldId id="999" r:id="rId49"/>
    <p:sldId id="3016" r:id="rId50"/>
    <p:sldId id="982" r:id="rId51"/>
    <p:sldId id="1054" r:id="rId52"/>
    <p:sldId id="1055" r:id="rId53"/>
    <p:sldId id="1056" r:id="rId54"/>
    <p:sldId id="1057" r:id="rId55"/>
    <p:sldId id="1001" r:id="rId56"/>
    <p:sldId id="983" r:id="rId57"/>
    <p:sldId id="472" r:id="rId58"/>
    <p:sldId id="1002" r:id="rId59"/>
    <p:sldId id="944" r:id="rId60"/>
    <p:sldId id="968" r:id="rId61"/>
    <p:sldId id="946" r:id="rId62"/>
    <p:sldId id="1076" r:id="rId63"/>
    <p:sldId id="947" r:id="rId64"/>
    <p:sldId id="284" r:id="rId65"/>
    <p:sldId id="984" r:id="rId66"/>
    <p:sldId id="1003" r:id="rId67"/>
    <p:sldId id="897" r:id="rId68"/>
    <p:sldId id="293" r:id="rId69"/>
    <p:sldId id="901" r:id="rId70"/>
    <p:sldId id="895" r:id="rId71"/>
    <p:sldId id="263" r:id="rId72"/>
    <p:sldId id="1074" r:id="rId73"/>
    <p:sldId id="1073" r:id="rId74"/>
    <p:sldId id="1075" r:id="rId75"/>
    <p:sldId id="1072" r:id="rId76"/>
    <p:sldId id="1077" r:id="rId77"/>
    <p:sldId id="932" r:id="rId78"/>
    <p:sldId id="937" r:id="rId79"/>
    <p:sldId id="935" r:id="rId80"/>
    <p:sldId id="933" r:id="rId81"/>
    <p:sldId id="934" r:id="rId82"/>
    <p:sldId id="260" r:id="rId83"/>
    <p:sldId id="938" r:id="rId84"/>
    <p:sldId id="474" r:id="rId85"/>
    <p:sldId id="484" r:id="rId86"/>
    <p:sldId id="931" r:id="rId87"/>
    <p:sldId id="930" r:id="rId88"/>
    <p:sldId id="282" r:id="rId89"/>
    <p:sldId id="920" r:id="rId90"/>
    <p:sldId id="307" r:id="rId91"/>
    <p:sldId id="925" r:id="rId92"/>
    <p:sldId id="349" r:id="rId93"/>
    <p:sldId id="1051" r:id="rId94"/>
    <p:sldId id="1052" r:id="rId95"/>
    <p:sldId id="924" r:id="rId96"/>
    <p:sldId id="268" r:id="rId97"/>
    <p:sldId id="1005" r:id="rId98"/>
    <p:sldId id="985" r:id="rId99"/>
    <p:sldId id="3017" r:id="rId100"/>
    <p:sldId id="3011" r:id="rId101"/>
    <p:sldId id="1004" r:id="rId102"/>
    <p:sldId id="974" r:id="rId103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1B19596A-F4C7-8341-B9FD-95A832ACA3E5}">
          <p14:sldIdLst>
            <p14:sldId id="256"/>
            <p14:sldId id="939"/>
            <p14:sldId id="976"/>
            <p14:sldId id="1059"/>
          </p14:sldIdLst>
        </p14:section>
        <p14:section name="Setting Context" id="{0ECCEF67-76F1-3841-A483-2AB9B0BB6278}">
          <p14:sldIdLst>
            <p14:sldId id="1053"/>
            <p14:sldId id="915"/>
            <p14:sldId id="1050"/>
            <p14:sldId id="1060"/>
            <p14:sldId id="1061"/>
            <p14:sldId id="991"/>
            <p14:sldId id="3018"/>
            <p14:sldId id="3019"/>
            <p14:sldId id="3020"/>
            <p14:sldId id="1071"/>
            <p14:sldId id="1062"/>
            <p14:sldId id="1063"/>
            <p14:sldId id="1064"/>
            <p14:sldId id="1070"/>
            <p14:sldId id="1065"/>
            <p14:sldId id="265"/>
            <p14:sldId id="1069"/>
            <p14:sldId id="1078"/>
            <p14:sldId id="1079"/>
            <p14:sldId id="959"/>
          </p14:sldIdLst>
        </p14:section>
        <p14:section name="Goal: It is all in name space management (NsM)" id="{AC1DDEB5-434A-9946-8E04-9196DB0392ED}">
          <p14:sldIdLst>
            <p14:sldId id="986"/>
            <p14:sldId id="988"/>
            <p14:sldId id="980"/>
          </p14:sldIdLst>
        </p14:section>
        <p14:section name="Criteria: How to be sure that it is true?" id="{C192D0C4-A887-B343-AB3D-7601471A4357}">
          <p14:sldIdLst>
            <p14:sldId id="1066"/>
            <p14:sldId id="1067"/>
            <p14:sldId id="1068"/>
            <p14:sldId id="989"/>
            <p14:sldId id="3012"/>
            <p14:sldId id="3013"/>
          </p14:sldIdLst>
        </p14:section>
        <p14:section name="Output: A generic format of Names (Computable Names)" id="{AE21F17E-472C-3B47-B65D-C1DA71B50E50}">
          <p14:sldIdLst>
            <p14:sldId id="3015"/>
            <p14:sldId id="1058"/>
            <p14:sldId id="990"/>
            <p14:sldId id="987"/>
            <p14:sldId id="992"/>
            <p14:sldId id="994"/>
            <p14:sldId id="993"/>
            <p14:sldId id="996"/>
            <p14:sldId id="995"/>
            <p14:sldId id="979"/>
          </p14:sldIdLst>
        </p14:section>
        <p14:section name="Process: the Operational Strategies" id="{44570EC8-1AFD-7844-ADEE-6037973E1F44}">
          <p14:sldIdLst>
            <p14:sldId id="981"/>
            <p14:sldId id="997"/>
            <p14:sldId id="998"/>
            <p14:sldId id="999"/>
            <p14:sldId id="3016"/>
          </p14:sldIdLst>
        </p14:section>
        <p14:section name="Inputs: Known Methods and Tools" id="{6DC8336C-6B08-A140-B7B1-95CEF5B7EBF0}">
          <p14:sldIdLst>
            <p14:sldId id="982"/>
            <p14:sldId id="1054"/>
            <p14:sldId id="1055"/>
            <p14:sldId id="1056"/>
            <p14:sldId id="1057"/>
            <p14:sldId id="1001"/>
          </p14:sldIdLst>
        </p14:section>
        <p14:section name="Boundary Conditions: What other things to think about?" id="{04012223-BCD6-D741-91E1-5C4BB5769C32}">
          <p14:sldIdLst>
            <p14:sldId id="983"/>
            <p14:sldId id="472"/>
            <p14:sldId id="1002"/>
            <p14:sldId id="944"/>
            <p14:sldId id="968"/>
            <p14:sldId id="946"/>
            <p14:sldId id="1076"/>
            <p14:sldId id="947"/>
            <p14:sldId id="284"/>
            <p14:sldId id="984"/>
            <p14:sldId id="1003"/>
            <p14:sldId id="897"/>
            <p14:sldId id="293"/>
            <p14:sldId id="901"/>
            <p14:sldId id="895"/>
            <p14:sldId id="263"/>
            <p14:sldId id="1074"/>
            <p14:sldId id="1073"/>
            <p14:sldId id="1075"/>
            <p14:sldId id="1072"/>
            <p14:sldId id="1077"/>
            <p14:sldId id="932"/>
            <p14:sldId id="937"/>
            <p14:sldId id="935"/>
            <p14:sldId id="933"/>
            <p14:sldId id="934"/>
            <p14:sldId id="260"/>
            <p14:sldId id="938"/>
            <p14:sldId id="474"/>
            <p14:sldId id="484"/>
            <p14:sldId id="931"/>
            <p14:sldId id="930"/>
            <p14:sldId id="282"/>
            <p14:sldId id="920"/>
            <p14:sldId id="307"/>
            <p14:sldId id="925"/>
            <p14:sldId id="349"/>
            <p14:sldId id="1051"/>
            <p14:sldId id="1052"/>
            <p14:sldId id="924"/>
            <p14:sldId id="268"/>
            <p14:sldId id="1005"/>
            <p14:sldId id="985"/>
            <p14:sldId id="3017"/>
            <p14:sldId id="3011"/>
            <p14:sldId id="1004"/>
            <p14:sldId id="97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5A4A1A"/>
    <a:srgbClr val="0088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132"/>
    <p:restoredTop sz="89214"/>
  </p:normalViewPr>
  <p:slideViewPr>
    <p:cSldViewPr snapToGrid="0">
      <p:cViewPr varScale="1">
        <p:scale>
          <a:sx n="132" d="100"/>
          <a:sy n="132" d="100"/>
        </p:scale>
        <p:origin x="168" y="54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6" Type="http://schemas.openxmlformats.org/officeDocument/2006/relationships/slide" Target="slides/slide14.xml"/><Relationship Id="rId107" Type="http://schemas.openxmlformats.org/officeDocument/2006/relationships/theme" Target="theme/theme1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08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6" Type="http://schemas.openxmlformats.org/officeDocument/2006/relationships/viewProps" Target="viewProp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3D7B01E-098C-7248-8B7A-3FB44A590BFC}" type="doc">
      <dgm:prSet loTypeId="urn:microsoft.com/office/officeart/2008/layout/RadialCluster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91F7665-2831-C442-8651-34C206C668BC}">
      <dgm:prSet phldrT="[Text]" custT="1"/>
      <dgm:spPr>
        <a:solidFill>
          <a:srgbClr val="0070C0"/>
        </a:solidFill>
      </dgm:spPr>
      <dgm:t>
        <a:bodyPr/>
        <a:lstStyle/>
        <a:p>
          <a:r>
            <a:rPr lang="en-US" sz="1400" dirty="0">
              <a:solidFill>
                <a:schemeClr val="bg1"/>
              </a:solidFill>
            </a:rPr>
            <a:t>(Smart) Social Contract Execution</a:t>
          </a:r>
        </a:p>
      </dgm:t>
    </dgm:pt>
    <dgm:pt modelId="{F3925F5C-46DF-AE46-B420-64A9360FDA28}" type="parTrans" cxnId="{544AA5E1-FCC7-2441-869B-F5BAA873DDB6}">
      <dgm:prSet/>
      <dgm:spPr/>
      <dgm:t>
        <a:bodyPr/>
        <a:lstStyle/>
        <a:p>
          <a:endParaRPr lang="en-US" sz="1600"/>
        </a:p>
      </dgm:t>
    </dgm:pt>
    <dgm:pt modelId="{0EF490E8-4717-E84B-8A86-73D1A0680F00}" type="sibTrans" cxnId="{544AA5E1-FCC7-2441-869B-F5BAA873DDB6}">
      <dgm:prSet/>
      <dgm:spPr/>
      <dgm:t>
        <a:bodyPr/>
        <a:lstStyle/>
        <a:p>
          <a:endParaRPr lang="en-US" sz="1600"/>
        </a:p>
      </dgm:t>
    </dgm:pt>
    <dgm:pt modelId="{58488612-4349-0744-99A4-F8230ED1A0B8}">
      <dgm:prSet phldrT="[Text]" custT="1"/>
      <dgm:spPr>
        <a:solidFill>
          <a:srgbClr val="00B0F0"/>
        </a:solidFill>
      </dgm:spPr>
      <dgm:t>
        <a:bodyPr/>
        <a:lstStyle/>
        <a:p>
          <a:r>
            <a:rPr lang="en-US" sz="1200" dirty="0">
              <a:solidFill>
                <a:schemeClr val="bg1"/>
              </a:solidFill>
            </a:rPr>
            <a:t>Traders</a:t>
          </a:r>
        </a:p>
      </dgm:t>
    </dgm:pt>
    <dgm:pt modelId="{F2A5E780-AC0B-F847-B7A0-946CF2D605A9}" type="parTrans" cxnId="{ACD54599-63F1-0F48-8E38-85AD17B35B1F}">
      <dgm:prSet/>
      <dgm:spPr/>
      <dgm:t>
        <a:bodyPr/>
        <a:lstStyle/>
        <a:p>
          <a:endParaRPr lang="en-US" sz="1600"/>
        </a:p>
      </dgm:t>
    </dgm:pt>
    <dgm:pt modelId="{83035EFF-F209-ED44-8CCA-82C80B59C339}" type="sibTrans" cxnId="{ACD54599-63F1-0F48-8E38-85AD17B35B1F}">
      <dgm:prSet/>
      <dgm:spPr/>
      <dgm:t>
        <a:bodyPr/>
        <a:lstStyle/>
        <a:p>
          <a:endParaRPr lang="en-US" sz="1600"/>
        </a:p>
      </dgm:t>
    </dgm:pt>
    <dgm:pt modelId="{33D41E87-F3F2-6B40-BE28-087504EBC16A}">
      <dgm:prSet phldrT="[Text]" custT="1"/>
      <dgm:spPr>
        <a:solidFill>
          <a:srgbClr val="00B0F0"/>
        </a:solidFill>
      </dgm:spPr>
      <dgm:t>
        <a:bodyPr/>
        <a:lstStyle/>
        <a:p>
          <a:r>
            <a:rPr lang="en-US" sz="1400" dirty="0">
              <a:solidFill>
                <a:schemeClr val="bg1"/>
              </a:solidFill>
            </a:rPr>
            <a:t>Miners</a:t>
          </a:r>
        </a:p>
      </dgm:t>
    </dgm:pt>
    <dgm:pt modelId="{CAA26661-D023-3845-B639-DE7764E2BF5F}" type="parTrans" cxnId="{6F0984B8-E759-8E4E-9AA4-3E18D786FF03}">
      <dgm:prSet/>
      <dgm:spPr/>
      <dgm:t>
        <a:bodyPr/>
        <a:lstStyle/>
        <a:p>
          <a:endParaRPr lang="en-US" sz="1600"/>
        </a:p>
      </dgm:t>
    </dgm:pt>
    <dgm:pt modelId="{F8C8443C-26E0-3643-8625-6DBE46CBFDE4}" type="sibTrans" cxnId="{6F0984B8-E759-8E4E-9AA4-3E18D786FF03}">
      <dgm:prSet/>
      <dgm:spPr/>
      <dgm:t>
        <a:bodyPr/>
        <a:lstStyle/>
        <a:p>
          <a:endParaRPr lang="en-US" sz="1600"/>
        </a:p>
      </dgm:t>
    </dgm:pt>
    <dgm:pt modelId="{C59A367E-B1EB-264B-8A28-C57052AAE0F7}">
      <dgm:prSet phldrT="[Text]" custT="1"/>
      <dgm:spPr>
        <a:solidFill>
          <a:srgbClr val="00B0F0"/>
        </a:solidFill>
      </dgm:spPr>
      <dgm:t>
        <a:bodyPr/>
        <a:lstStyle/>
        <a:p>
          <a:r>
            <a:rPr lang="en-US" sz="1400" dirty="0">
              <a:solidFill>
                <a:schemeClr val="bg1"/>
              </a:solidFill>
            </a:rPr>
            <a:t>Coders</a:t>
          </a:r>
          <a:endParaRPr lang="en-US" sz="1100" dirty="0">
            <a:solidFill>
              <a:schemeClr val="bg1"/>
            </a:solidFill>
          </a:endParaRPr>
        </a:p>
      </dgm:t>
    </dgm:pt>
    <dgm:pt modelId="{21530537-470D-A049-AD39-7F089693325C}" type="parTrans" cxnId="{3F7D06FC-0BE2-A449-9933-293B86C4730D}">
      <dgm:prSet/>
      <dgm:spPr/>
      <dgm:t>
        <a:bodyPr/>
        <a:lstStyle/>
        <a:p>
          <a:endParaRPr lang="en-US" sz="1600"/>
        </a:p>
      </dgm:t>
    </dgm:pt>
    <dgm:pt modelId="{8910EB9A-7B28-D84A-89C1-F10382A4A171}" type="sibTrans" cxnId="{3F7D06FC-0BE2-A449-9933-293B86C4730D}">
      <dgm:prSet/>
      <dgm:spPr/>
      <dgm:t>
        <a:bodyPr/>
        <a:lstStyle/>
        <a:p>
          <a:endParaRPr lang="en-US" sz="1600"/>
        </a:p>
      </dgm:t>
    </dgm:pt>
    <dgm:pt modelId="{03C48017-C743-DC46-BC8E-87CEDCDFDAA4}" type="pres">
      <dgm:prSet presAssocID="{83D7B01E-098C-7248-8B7A-3FB44A590BFC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413BE47A-55B5-6C48-936E-E539DB0CD469}" type="pres">
      <dgm:prSet presAssocID="{D91F7665-2831-C442-8651-34C206C668BC}" presName="singleCycle" presStyleCnt="0"/>
      <dgm:spPr/>
    </dgm:pt>
    <dgm:pt modelId="{16442DED-F441-C64C-93A7-94BF17E0EEA7}" type="pres">
      <dgm:prSet presAssocID="{D91F7665-2831-C442-8651-34C206C668BC}" presName="singleCenter" presStyleLbl="node1" presStyleIdx="0" presStyleCnt="4" custScaleX="157500" custScaleY="39802">
        <dgm:presLayoutVars>
          <dgm:chMax val="7"/>
          <dgm:chPref val="7"/>
        </dgm:presLayoutVars>
      </dgm:prSet>
      <dgm:spPr/>
    </dgm:pt>
    <dgm:pt modelId="{7E0DCC9E-042E-EF4D-B316-6B69A1348963}" type="pres">
      <dgm:prSet presAssocID="{F2A5E780-AC0B-F847-B7A0-946CF2D605A9}" presName="Name56" presStyleLbl="parChTrans1D2" presStyleIdx="0" presStyleCnt="3"/>
      <dgm:spPr/>
    </dgm:pt>
    <dgm:pt modelId="{3CDD05B3-2A98-5243-B482-62FE80D76EA0}" type="pres">
      <dgm:prSet presAssocID="{58488612-4349-0744-99A4-F8230ED1A0B8}" presName="text0" presStyleLbl="node1" presStyleIdx="1" presStyleCnt="4" custRadScaleRad="70640" custRadScaleInc="0">
        <dgm:presLayoutVars>
          <dgm:bulletEnabled val="1"/>
        </dgm:presLayoutVars>
      </dgm:prSet>
      <dgm:spPr/>
    </dgm:pt>
    <dgm:pt modelId="{861CA58E-116C-974A-8E1C-C1ED3175AE74}" type="pres">
      <dgm:prSet presAssocID="{CAA26661-D023-3845-B639-DE7764E2BF5F}" presName="Name56" presStyleLbl="parChTrans1D2" presStyleIdx="1" presStyleCnt="3"/>
      <dgm:spPr/>
    </dgm:pt>
    <dgm:pt modelId="{A407686E-F9FB-FF4A-85CF-E0132DDB0D4F}" type="pres">
      <dgm:prSet presAssocID="{33D41E87-F3F2-6B40-BE28-087504EBC16A}" presName="text0" presStyleLbl="node1" presStyleIdx="2" presStyleCnt="4">
        <dgm:presLayoutVars>
          <dgm:bulletEnabled val="1"/>
        </dgm:presLayoutVars>
      </dgm:prSet>
      <dgm:spPr/>
    </dgm:pt>
    <dgm:pt modelId="{4682F69D-925C-824B-B3DF-E1B4280CA4C4}" type="pres">
      <dgm:prSet presAssocID="{21530537-470D-A049-AD39-7F089693325C}" presName="Name56" presStyleLbl="parChTrans1D2" presStyleIdx="2" presStyleCnt="3"/>
      <dgm:spPr/>
    </dgm:pt>
    <dgm:pt modelId="{B9E21A50-CDBF-EC4C-85D7-8FC474E86641}" type="pres">
      <dgm:prSet presAssocID="{C59A367E-B1EB-264B-8A28-C57052AAE0F7}" presName="text0" presStyleLbl="node1" presStyleIdx="3" presStyleCnt="4">
        <dgm:presLayoutVars>
          <dgm:bulletEnabled val="1"/>
        </dgm:presLayoutVars>
      </dgm:prSet>
      <dgm:spPr/>
    </dgm:pt>
  </dgm:ptLst>
  <dgm:cxnLst>
    <dgm:cxn modelId="{6348650C-381F-A144-A7D9-F2BC5EFE285E}" type="presOf" srcId="{C59A367E-B1EB-264B-8A28-C57052AAE0F7}" destId="{B9E21A50-CDBF-EC4C-85D7-8FC474E86641}" srcOrd="0" destOrd="0" presId="urn:microsoft.com/office/officeart/2008/layout/RadialCluster"/>
    <dgm:cxn modelId="{E2244B1B-4CD9-5149-A5A4-EFEFDD39F49D}" type="presOf" srcId="{33D41E87-F3F2-6B40-BE28-087504EBC16A}" destId="{A407686E-F9FB-FF4A-85CF-E0132DDB0D4F}" srcOrd="0" destOrd="0" presId="urn:microsoft.com/office/officeart/2008/layout/RadialCluster"/>
    <dgm:cxn modelId="{71BFFC33-EB6C-3C4B-A6CF-AD86A2159CD9}" type="presOf" srcId="{D91F7665-2831-C442-8651-34C206C668BC}" destId="{16442DED-F441-C64C-93A7-94BF17E0EEA7}" srcOrd="0" destOrd="0" presId="urn:microsoft.com/office/officeart/2008/layout/RadialCluster"/>
    <dgm:cxn modelId="{E47FB246-8F17-2B42-A3DE-F9ED43B6BBAB}" type="presOf" srcId="{CAA26661-D023-3845-B639-DE7764E2BF5F}" destId="{861CA58E-116C-974A-8E1C-C1ED3175AE74}" srcOrd="0" destOrd="0" presId="urn:microsoft.com/office/officeart/2008/layout/RadialCluster"/>
    <dgm:cxn modelId="{6D88DD97-9067-5E42-82D0-FC0F630F55CC}" type="presOf" srcId="{21530537-470D-A049-AD39-7F089693325C}" destId="{4682F69D-925C-824B-B3DF-E1B4280CA4C4}" srcOrd="0" destOrd="0" presId="urn:microsoft.com/office/officeart/2008/layout/RadialCluster"/>
    <dgm:cxn modelId="{ACD54599-63F1-0F48-8E38-85AD17B35B1F}" srcId="{D91F7665-2831-C442-8651-34C206C668BC}" destId="{58488612-4349-0744-99A4-F8230ED1A0B8}" srcOrd="0" destOrd="0" parTransId="{F2A5E780-AC0B-F847-B7A0-946CF2D605A9}" sibTransId="{83035EFF-F209-ED44-8CCA-82C80B59C339}"/>
    <dgm:cxn modelId="{6F0984B8-E759-8E4E-9AA4-3E18D786FF03}" srcId="{D91F7665-2831-C442-8651-34C206C668BC}" destId="{33D41E87-F3F2-6B40-BE28-087504EBC16A}" srcOrd="1" destOrd="0" parTransId="{CAA26661-D023-3845-B639-DE7764E2BF5F}" sibTransId="{F8C8443C-26E0-3643-8625-6DBE46CBFDE4}"/>
    <dgm:cxn modelId="{31D314D4-8846-A24A-8960-F05EC09F2BE2}" type="presOf" srcId="{58488612-4349-0744-99A4-F8230ED1A0B8}" destId="{3CDD05B3-2A98-5243-B482-62FE80D76EA0}" srcOrd="0" destOrd="0" presId="urn:microsoft.com/office/officeart/2008/layout/RadialCluster"/>
    <dgm:cxn modelId="{1BAFA5DA-9CB9-0B4B-B177-8D2840E67307}" type="presOf" srcId="{83D7B01E-098C-7248-8B7A-3FB44A590BFC}" destId="{03C48017-C743-DC46-BC8E-87CEDCDFDAA4}" srcOrd="0" destOrd="0" presId="urn:microsoft.com/office/officeart/2008/layout/RadialCluster"/>
    <dgm:cxn modelId="{544AA5E1-FCC7-2441-869B-F5BAA873DDB6}" srcId="{83D7B01E-098C-7248-8B7A-3FB44A590BFC}" destId="{D91F7665-2831-C442-8651-34C206C668BC}" srcOrd="0" destOrd="0" parTransId="{F3925F5C-46DF-AE46-B420-64A9360FDA28}" sibTransId="{0EF490E8-4717-E84B-8A86-73D1A0680F00}"/>
    <dgm:cxn modelId="{FD7959F0-B87F-5B4F-89A7-C221CAA52052}" type="presOf" srcId="{F2A5E780-AC0B-F847-B7A0-946CF2D605A9}" destId="{7E0DCC9E-042E-EF4D-B316-6B69A1348963}" srcOrd="0" destOrd="0" presId="urn:microsoft.com/office/officeart/2008/layout/RadialCluster"/>
    <dgm:cxn modelId="{3F7D06FC-0BE2-A449-9933-293B86C4730D}" srcId="{D91F7665-2831-C442-8651-34C206C668BC}" destId="{C59A367E-B1EB-264B-8A28-C57052AAE0F7}" srcOrd="2" destOrd="0" parTransId="{21530537-470D-A049-AD39-7F089693325C}" sibTransId="{8910EB9A-7B28-D84A-89C1-F10382A4A171}"/>
    <dgm:cxn modelId="{BD3B4B6D-A03D-6041-8849-DF93E5230A2B}" type="presParOf" srcId="{03C48017-C743-DC46-BC8E-87CEDCDFDAA4}" destId="{413BE47A-55B5-6C48-936E-E539DB0CD469}" srcOrd="0" destOrd="0" presId="urn:microsoft.com/office/officeart/2008/layout/RadialCluster"/>
    <dgm:cxn modelId="{5D11A2F6-6671-614E-843E-90A52E44DA8B}" type="presParOf" srcId="{413BE47A-55B5-6C48-936E-E539DB0CD469}" destId="{16442DED-F441-C64C-93A7-94BF17E0EEA7}" srcOrd="0" destOrd="0" presId="urn:microsoft.com/office/officeart/2008/layout/RadialCluster"/>
    <dgm:cxn modelId="{C90155C7-DD58-6046-BF1D-A9707C8FBD23}" type="presParOf" srcId="{413BE47A-55B5-6C48-936E-E539DB0CD469}" destId="{7E0DCC9E-042E-EF4D-B316-6B69A1348963}" srcOrd="1" destOrd="0" presId="urn:microsoft.com/office/officeart/2008/layout/RadialCluster"/>
    <dgm:cxn modelId="{9DBA71F1-D7B9-864E-83AA-A6247E224223}" type="presParOf" srcId="{413BE47A-55B5-6C48-936E-E539DB0CD469}" destId="{3CDD05B3-2A98-5243-B482-62FE80D76EA0}" srcOrd="2" destOrd="0" presId="urn:microsoft.com/office/officeart/2008/layout/RadialCluster"/>
    <dgm:cxn modelId="{89FFA0A4-9042-F047-8C66-35BC25C0059C}" type="presParOf" srcId="{413BE47A-55B5-6C48-936E-E539DB0CD469}" destId="{861CA58E-116C-974A-8E1C-C1ED3175AE74}" srcOrd="3" destOrd="0" presId="urn:microsoft.com/office/officeart/2008/layout/RadialCluster"/>
    <dgm:cxn modelId="{183BD56D-CAD0-8A4C-BA21-9C6F040B67A4}" type="presParOf" srcId="{413BE47A-55B5-6C48-936E-E539DB0CD469}" destId="{A407686E-F9FB-FF4A-85CF-E0132DDB0D4F}" srcOrd="4" destOrd="0" presId="urn:microsoft.com/office/officeart/2008/layout/RadialCluster"/>
    <dgm:cxn modelId="{E309E72E-322B-4C41-87E4-2927841A7989}" type="presParOf" srcId="{413BE47A-55B5-6C48-936E-E539DB0CD469}" destId="{4682F69D-925C-824B-B3DF-E1B4280CA4C4}" srcOrd="5" destOrd="0" presId="urn:microsoft.com/office/officeart/2008/layout/RadialCluster"/>
    <dgm:cxn modelId="{0AECE4EA-EB56-E34E-9DF1-1730A727D8DA}" type="presParOf" srcId="{413BE47A-55B5-6C48-936E-E539DB0CD469}" destId="{B9E21A50-CDBF-EC4C-85D7-8FC474E86641}" srcOrd="6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E1842A3-35D2-A546-9066-CE0FF57227AD}" type="doc">
      <dgm:prSet loTypeId="urn:microsoft.com/office/officeart/2005/8/layout/cycle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F034624-27CB-6A49-9B5B-B136C7E46765}">
      <dgm:prSet phldrT="[Text]"/>
      <dgm:spPr/>
      <dgm:t>
        <a:bodyPr/>
        <a:lstStyle/>
        <a:p>
          <a:r>
            <a:rPr lang="en-US" dirty="0"/>
            <a:t>Version Upgrade</a:t>
          </a:r>
        </a:p>
      </dgm:t>
    </dgm:pt>
    <dgm:pt modelId="{48787511-5AC7-714E-AF4A-5F40A104FD74}" type="parTrans" cxnId="{C589D6C8-5163-494F-8685-2C59418140B5}">
      <dgm:prSet/>
      <dgm:spPr/>
      <dgm:t>
        <a:bodyPr/>
        <a:lstStyle/>
        <a:p>
          <a:endParaRPr lang="en-US"/>
        </a:p>
      </dgm:t>
    </dgm:pt>
    <dgm:pt modelId="{65A4721E-6ABC-C74A-8C3D-21047D1A1A6C}" type="sibTrans" cxnId="{C589D6C8-5163-494F-8685-2C59418140B5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602CD7F5-695B-CA4A-8EAA-91CE1F3F3064}">
      <dgm:prSet phldrT="[Text]"/>
      <dgm:spPr/>
      <dgm:t>
        <a:bodyPr/>
        <a:lstStyle/>
        <a:p>
          <a:r>
            <a:rPr lang="en-US" dirty="0"/>
            <a:t>Production Code</a:t>
          </a:r>
        </a:p>
      </dgm:t>
    </dgm:pt>
    <dgm:pt modelId="{FDAB520A-F58E-1C41-BA92-0B02CD51CFBD}" type="parTrans" cxnId="{BF55A30A-F903-654E-A33C-BB4407C9D108}">
      <dgm:prSet/>
      <dgm:spPr/>
      <dgm:t>
        <a:bodyPr/>
        <a:lstStyle/>
        <a:p>
          <a:endParaRPr lang="en-US"/>
        </a:p>
      </dgm:t>
    </dgm:pt>
    <dgm:pt modelId="{4971ED77-FFD7-7E42-B3A3-D42FECA4243D}" type="sibTrans" cxnId="{BF55A30A-F903-654E-A33C-BB4407C9D108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5218FA24-CCFE-8C47-933D-658D922EB6D1}">
      <dgm:prSet phldrT="[Text]"/>
      <dgm:spPr/>
      <dgm:t>
        <a:bodyPr/>
        <a:lstStyle/>
        <a:p>
          <a:r>
            <a:rPr lang="en-US" dirty="0"/>
            <a:t>Function Requests</a:t>
          </a:r>
        </a:p>
      </dgm:t>
    </dgm:pt>
    <dgm:pt modelId="{35DA084D-D1D3-5B41-96E5-C209E7423D0A}" type="parTrans" cxnId="{24A861C0-3B91-C549-8C97-36A733F4B038}">
      <dgm:prSet/>
      <dgm:spPr/>
      <dgm:t>
        <a:bodyPr/>
        <a:lstStyle/>
        <a:p>
          <a:endParaRPr lang="en-US"/>
        </a:p>
      </dgm:t>
    </dgm:pt>
    <dgm:pt modelId="{2B7A5266-5FAE-1244-9230-28B01B72288D}" type="sibTrans" cxnId="{24A861C0-3B91-C549-8C97-36A733F4B038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4F6E15B5-E17F-2A46-ABAF-1A0CDE4BF325}">
      <dgm:prSet phldrT="[Text]"/>
      <dgm:spPr/>
      <dgm:t>
        <a:bodyPr/>
        <a:lstStyle/>
        <a:p>
          <a:r>
            <a:rPr lang="en-US" dirty="0"/>
            <a:t>Customer Crisis</a:t>
          </a:r>
        </a:p>
      </dgm:t>
    </dgm:pt>
    <dgm:pt modelId="{753BD916-ED13-AA45-AC48-7EEEE5A04B93}" type="parTrans" cxnId="{4EC39C46-F06F-A24F-AF70-03280A4CF36D}">
      <dgm:prSet/>
      <dgm:spPr/>
      <dgm:t>
        <a:bodyPr/>
        <a:lstStyle/>
        <a:p>
          <a:endParaRPr lang="en-US"/>
        </a:p>
      </dgm:t>
    </dgm:pt>
    <dgm:pt modelId="{29FA5F9D-F87D-D449-943C-3AF0AB941B32}" type="sibTrans" cxnId="{4EC39C46-F06F-A24F-AF70-03280A4CF36D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493B6E06-6A4B-7C41-A700-7212E97D771F}">
      <dgm:prSet phldrT="[Text]"/>
      <dgm:spPr/>
      <dgm:t>
        <a:bodyPr/>
        <a:lstStyle/>
        <a:p>
          <a:r>
            <a:rPr lang="en-US" dirty="0"/>
            <a:t>Feature Revolution</a:t>
          </a:r>
        </a:p>
      </dgm:t>
    </dgm:pt>
    <dgm:pt modelId="{5EC91852-2BCB-1148-8D27-EFFDBFA513D5}" type="parTrans" cxnId="{45522A40-F4AA-0242-8DFA-256E72BD7AF5}">
      <dgm:prSet/>
      <dgm:spPr/>
      <dgm:t>
        <a:bodyPr/>
        <a:lstStyle/>
        <a:p>
          <a:endParaRPr lang="en-US"/>
        </a:p>
      </dgm:t>
    </dgm:pt>
    <dgm:pt modelId="{374709AC-C74B-6743-9481-D1E54DBCBE13}" type="sibTrans" cxnId="{45522A40-F4AA-0242-8DFA-256E72BD7AF5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5803436D-69A1-FE48-A7B1-6A0B76651772}" type="pres">
      <dgm:prSet presAssocID="{7E1842A3-35D2-A546-9066-CE0FF57227AD}" presName="cycle" presStyleCnt="0">
        <dgm:presLayoutVars>
          <dgm:dir/>
          <dgm:resizeHandles val="exact"/>
        </dgm:presLayoutVars>
      </dgm:prSet>
      <dgm:spPr/>
    </dgm:pt>
    <dgm:pt modelId="{0139ED4E-CD59-964D-9E29-D47C31DAFA64}" type="pres">
      <dgm:prSet presAssocID="{9F034624-27CB-6A49-9B5B-B136C7E46765}" presName="dummy" presStyleCnt="0"/>
      <dgm:spPr/>
    </dgm:pt>
    <dgm:pt modelId="{DC1EBFD9-94EB-C04C-AE7F-946CAAD5A2DD}" type="pres">
      <dgm:prSet presAssocID="{9F034624-27CB-6A49-9B5B-B136C7E46765}" presName="node" presStyleLbl="revTx" presStyleIdx="0" presStyleCnt="5">
        <dgm:presLayoutVars>
          <dgm:bulletEnabled val="1"/>
        </dgm:presLayoutVars>
      </dgm:prSet>
      <dgm:spPr/>
    </dgm:pt>
    <dgm:pt modelId="{2F4D02B5-4071-AF45-BB48-1CFE64DBB80C}" type="pres">
      <dgm:prSet presAssocID="{65A4721E-6ABC-C74A-8C3D-21047D1A1A6C}" presName="sibTrans" presStyleLbl="node1" presStyleIdx="0" presStyleCnt="5"/>
      <dgm:spPr/>
    </dgm:pt>
    <dgm:pt modelId="{0CCA8014-DB6F-1F46-9DA8-3BBDE5ABA4BB}" type="pres">
      <dgm:prSet presAssocID="{602CD7F5-695B-CA4A-8EAA-91CE1F3F3064}" presName="dummy" presStyleCnt="0"/>
      <dgm:spPr/>
    </dgm:pt>
    <dgm:pt modelId="{E7465A14-25F9-684C-9B1D-25E428F98353}" type="pres">
      <dgm:prSet presAssocID="{602CD7F5-695B-CA4A-8EAA-91CE1F3F3064}" presName="node" presStyleLbl="revTx" presStyleIdx="1" presStyleCnt="5">
        <dgm:presLayoutVars>
          <dgm:bulletEnabled val="1"/>
        </dgm:presLayoutVars>
      </dgm:prSet>
      <dgm:spPr/>
    </dgm:pt>
    <dgm:pt modelId="{9A431B6C-419A-8641-B38A-C94FDB8AE560}" type="pres">
      <dgm:prSet presAssocID="{4971ED77-FFD7-7E42-B3A3-D42FECA4243D}" presName="sibTrans" presStyleLbl="node1" presStyleIdx="1" presStyleCnt="5"/>
      <dgm:spPr/>
    </dgm:pt>
    <dgm:pt modelId="{1692155A-F5D8-904D-9231-88B2EC1C6AD3}" type="pres">
      <dgm:prSet presAssocID="{5218FA24-CCFE-8C47-933D-658D922EB6D1}" presName="dummy" presStyleCnt="0"/>
      <dgm:spPr/>
    </dgm:pt>
    <dgm:pt modelId="{EAFCDAA3-3FDD-0E47-8EA3-7A4B6BA08F4A}" type="pres">
      <dgm:prSet presAssocID="{5218FA24-CCFE-8C47-933D-658D922EB6D1}" presName="node" presStyleLbl="revTx" presStyleIdx="2" presStyleCnt="5">
        <dgm:presLayoutVars>
          <dgm:bulletEnabled val="1"/>
        </dgm:presLayoutVars>
      </dgm:prSet>
      <dgm:spPr/>
    </dgm:pt>
    <dgm:pt modelId="{7210DCB5-8A03-2448-BADD-CCA72B468A61}" type="pres">
      <dgm:prSet presAssocID="{2B7A5266-5FAE-1244-9230-28B01B72288D}" presName="sibTrans" presStyleLbl="node1" presStyleIdx="2" presStyleCnt="5"/>
      <dgm:spPr/>
    </dgm:pt>
    <dgm:pt modelId="{FC6D780F-6E34-0D47-91EC-9403252DB315}" type="pres">
      <dgm:prSet presAssocID="{4F6E15B5-E17F-2A46-ABAF-1A0CDE4BF325}" presName="dummy" presStyleCnt="0"/>
      <dgm:spPr/>
    </dgm:pt>
    <dgm:pt modelId="{53124461-C893-E441-8F78-A9D71AC52DE6}" type="pres">
      <dgm:prSet presAssocID="{4F6E15B5-E17F-2A46-ABAF-1A0CDE4BF325}" presName="node" presStyleLbl="revTx" presStyleIdx="3" presStyleCnt="5">
        <dgm:presLayoutVars>
          <dgm:bulletEnabled val="1"/>
        </dgm:presLayoutVars>
      </dgm:prSet>
      <dgm:spPr/>
    </dgm:pt>
    <dgm:pt modelId="{64634BB9-CD04-1544-B9A9-383CAB17C3A9}" type="pres">
      <dgm:prSet presAssocID="{29FA5F9D-F87D-D449-943C-3AF0AB941B32}" presName="sibTrans" presStyleLbl="node1" presStyleIdx="3" presStyleCnt="5"/>
      <dgm:spPr/>
    </dgm:pt>
    <dgm:pt modelId="{250A7EE7-AC84-CC4E-BACA-D13124CF1FC7}" type="pres">
      <dgm:prSet presAssocID="{493B6E06-6A4B-7C41-A700-7212E97D771F}" presName="dummy" presStyleCnt="0"/>
      <dgm:spPr/>
    </dgm:pt>
    <dgm:pt modelId="{0F011057-9A25-8843-9B4F-7B69153780CF}" type="pres">
      <dgm:prSet presAssocID="{493B6E06-6A4B-7C41-A700-7212E97D771F}" presName="node" presStyleLbl="revTx" presStyleIdx="4" presStyleCnt="5">
        <dgm:presLayoutVars>
          <dgm:bulletEnabled val="1"/>
        </dgm:presLayoutVars>
      </dgm:prSet>
      <dgm:spPr/>
    </dgm:pt>
    <dgm:pt modelId="{8E0C84DF-0561-5248-9985-A607043D6F4D}" type="pres">
      <dgm:prSet presAssocID="{374709AC-C74B-6743-9481-D1E54DBCBE13}" presName="sibTrans" presStyleLbl="node1" presStyleIdx="4" presStyleCnt="5"/>
      <dgm:spPr/>
    </dgm:pt>
  </dgm:ptLst>
  <dgm:cxnLst>
    <dgm:cxn modelId="{BF55A30A-F903-654E-A33C-BB4407C9D108}" srcId="{7E1842A3-35D2-A546-9066-CE0FF57227AD}" destId="{602CD7F5-695B-CA4A-8EAA-91CE1F3F3064}" srcOrd="1" destOrd="0" parTransId="{FDAB520A-F58E-1C41-BA92-0B02CD51CFBD}" sibTransId="{4971ED77-FFD7-7E42-B3A3-D42FECA4243D}"/>
    <dgm:cxn modelId="{AFFF7724-B2DE-2140-B24D-6B9B5F724B8B}" type="presOf" srcId="{65A4721E-6ABC-C74A-8C3D-21047D1A1A6C}" destId="{2F4D02B5-4071-AF45-BB48-1CFE64DBB80C}" srcOrd="0" destOrd="0" presId="urn:microsoft.com/office/officeart/2005/8/layout/cycle1"/>
    <dgm:cxn modelId="{7F53AA39-7C3E-1842-8C6E-8D035186589D}" type="presOf" srcId="{4971ED77-FFD7-7E42-B3A3-D42FECA4243D}" destId="{9A431B6C-419A-8641-B38A-C94FDB8AE560}" srcOrd="0" destOrd="0" presId="urn:microsoft.com/office/officeart/2005/8/layout/cycle1"/>
    <dgm:cxn modelId="{45522A40-F4AA-0242-8DFA-256E72BD7AF5}" srcId="{7E1842A3-35D2-A546-9066-CE0FF57227AD}" destId="{493B6E06-6A4B-7C41-A700-7212E97D771F}" srcOrd="4" destOrd="0" parTransId="{5EC91852-2BCB-1148-8D27-EFFDBFA513D5}" sibTransId="{374709AC-C74B-6743-9481-D1E54DBCBE13}"/>
    <dgm:cxn modelId="{4EC39C46-F06F-A24F-AF70-03280A4CF36D}" srcId="{7E1842A3-35D2-A546-9066-CE0FF57227AD}" destId="{4F6E15B5-E17F-2A46-ABAF-1A0CDE4BF325}" srcOrd="3" destOrd="0" parTransId="{753BD916-ED13-AA45-AC48-7EEEE5A04B93}" sibTransId="{29FA5F9D-F87D-D449-943C-3AF0AB941B32}"/>
    <dgm:cxn modelId="{69B8E656-2FAC-6C49-9B97-EEC6CB6B6169}" type="presOf" srcId="{493B6E06-6A4B-7C41-A700-7212E97D771F}" destId="{0F011057-9A25-8843-9B4F-7B69153780CF}" srcOrd="0" destOrd="0" presId="urn:microsoft.com/office/officeart/2005/8/layout/cycle1"/>
    <dgm:cxn modelId="{86C3226B-2C02-2A45-95A8-C7171913AA37}" type="presOf" srcId="{4F6E15B5-E17F-2A46-ABAF-1A0CDE4BF325}" destId="{53124461-C893-E441-8F78-A9D71AC52DE6}" srcOrd="0" destOrd="0" presId="urn:microsoft.com/office/officeart/2005/8/layout/cycle1"/>
    <dgm:cxn modelId="{DF0BBF6B-109B-A74D-8C17-E6C1616C5713}" type="presOf" srcId="{2B7A5266-5FAE-1244-9230-28B01B72288D}" destId="{7210DCB5-8A03-2448-BADD-CCA72B468A61}" srcOrd="0" destOrd="0" presId="urn:microsoft.com/office/officeart/2005/8/layout/cycle1"/>
    <dgm:cxn modelId="{8542A085-A24F-594E-9381-2F2F2625A075}" type="presOf" srcId="{602CD7F5-695B-CA4A-8EAA-91CE1F3F3064}" destId="{E7465A14-25F9-684C-9B1D-25E428F98353}" srcOrd="0" destOrd="0" presId="urn:microsoft.com/office/officeart/2005/8/layout/cycle1"/>
    <dgm:cxn modelId="{69D24291-A50F-A44A-8C39-9BEFB371A301}" type="presOf" srcId="{29FA5F9D-F87D-D449-943C-3AF0AB941B32}" destId="{64634BB9-CD04-1544-B9A9-383CAB17C3A9}" srcOrd="0" destOrd="0" presId="urn:microsoft.com/office/officeart/2005/8/layout/cycle1"/>
    <dgm:cxn modelId="{2870FA96-6906-4A4D-8D85-091DBC89D4AE}" type="presOf" srcId="{374709AC-C74B-6743-9481-D1E54DBCBE13}" destId="{8E0C84DF-0561-5248-9985-A607043D6F4D}" srcOrd="0" destOrd="0" presId="urn:microsoft.com/office/officeart/2005/8/layout/cycle1"/>
    <dgm:cxn modelId="{DA45AFAB-8A0D-374D-9657-E105D9A9D68C}" type="presOf" srcId="{9F034624-27CB-6A49-9B5B-B136C7E46765}" destId="{DC1EBFD9-94EB-C04C-AE7F-946CAAD5A2DD}" srcOrd="0" destOrd="0" presId="urn:microsoft.com/office/officeart/2005/8/layout/cycle1"/>
    <dgm:cxn modelId="{B90A9BB6-3D93-CE4C-BEE5-3A9E8C8F3BB9}" type="presOf" srcId="{7E1842A3-35D2-A546-9066-CE0FF57227AD}" destId="{5803436D-69A1-FE48-A7B1-6A0B76651772}" srcOrd="0" destOrd="0" presId="urn:microsoft.com/office/officeart/2005/8/layout/cycle1"/>
    <dgm:cxn modelId="{24A861C0-3B91-C549-8C97-36A733F4B038}" srcId="{7E1842A3-35D2-A546-9066-CE0FF57227AD}" destId="{5218FA24-CCFE-8C47-933D-658D922EB6D1}" srcOrd="2" destOrd="0" parTransId="{35DA084D-D1D3-5B41-96E5-C209E7423D0A}" sibTransId="{2B7A5266-5FAE-1244-9230-28B01B72288D}"/>
    <dgm:cxn modelId="{C589D6C8-5163-494F-8685-2C59418140B5}" srcId="{7E1842A3-35D2-A546-9066-CE0FF57227AD}" destId="{9F034624-27CB-6A49-9B5B-B136C7E46765}" srcOrd="0" destOrd="0" parTransId="{48787511-5AC7-714E-AF4A-5F40A104FD74}" sibTransId="{65A4721E-6ABC-C74A-8C3D-21047D1A1A6C}"/>
    <dgm:cxn modelId="{AB8E1CE7-D234-C742-835D-F661178C2FBC}" type="presOf" srcId="{5218FA24-CCFE-8C47-933D-658D922EB6D1}" destId="{EAFCDAA3-3FDD-0E47-8EA3-7A4B6BA08F4A}" srcOrd="0" destOrd="0" presId="urn:microsoft.com/office/officeart/2005/8/layout/cycle1"/>
    <dgm:cxn modelId="{34021C1D-2C85-504F-BEFE-0E1545B56864}" type="presParOf" srcId="{5803436D-69A1-FE48-A7B1-6A0B76651772}" destId="{0139ED4E-CD59-964D-9E29-D47C31DAFA64}" srcOrd="0" destOrd="0" presId="urn:microsoft.com/office/officeart/2005/8/layout/cycle1"/>
    <dgm:cxn modelId="{9C909EA9-0C00-4845-B6DD-600ED3C4FC46}" type="presParOf" srcId="{5803436D-69A1-FE48-A7B1-6A0B76651772}" destId="{DC1EBFD9-94EB-C04C-AE7F-946CAAD5A2DD}" srcOrd="1" destOrd="0" presId="urn:microsoft.com/office/officeart/2005/8/layout/cycle1"/>
    <dgm:cxn modelId="{9F7732B5-1CBA-074D-BCF3-8959DE56C97F}" type="presParOf" srcId="{5803436D-69A1-FE48-A7B1-6A0B76651772}" destId="{2F4D02B5-4071-AF45-BB48-1CFE64DBB80C}" srcOrd="2" destOrd="0" presId="urn:microsoft.com/office/officeart/2005/8/layout/cycle1"/>
    <dgm:cxn modelId="{1E397D76-723A-8E4D-ACA3-58C9D526D556}" type="presParOf" srcId="{5803436D-69A1-FE48-A7B1-6A0B76651772}" destId="{0CCA8014-DB6F-1F46-9DA8-3BBDE5ABA4BB}" srcOrd="3" destOrd="0" presId="urn:microsoft.com/office/officeart/2005/8/layout/cycle1"/>
    <dgm:cxn modelId="{D0613C2C-3C7C-DC41-A8D2-0819F74D8DB6}" type="presParOf" srcId="{5803436D-69A1-FE48-A7B1-6A0B76651772}" destId="{E7465A14-25F9-684C-9B1D-25E428F98353}" srcOrd="4" destOrd="0" presId="urn:microsoft.com/office/officeart/2005/8/layout/cycle1"/>
    <dgm:cxn modelId="{7C16D58C-FD24-B148-B0E1-57DDDBA21E60}" type="presParOf" srcId="{5803436D-69A1-FE48-A7B1-6A0B76651772}" destId="{9A431B6C-419A-8641-B38A-C94FDB8AE560}" srcOrd="5" destOrd="0" presId="urn:microsoft.com/office/officeart/2005/8/layout/cycle1"/>
    <dgm:cxn modelId="{2ED98D1C-1E6B-CE42-B5AA-3191A89F23F8}" type="presParOf" srcId="{5803436D-69A1-FE48-A7B1-6A0B76651772}" destId="{1692155A-F5D8-904D-9231-88B2EC1C6AD3}" srcOrd="6" destOrd="0" presId="urn:microsoft.com/office/officeart/2005/8/layout/cycle1"/>
    <dgm:cxn modelId="{997AE879-236C-9249-B84A-3428A0DA4E93}" type="presParOf" srcId="{5803436D-69A1-FE48-A7B1-6A0B76651772}" destId="{EAFCDAA3-3FDD-0E47-8EA3-7A4B6BA08F4A}" srcOrd="7" destOrd="0" presId="urn:microsoft.com/office/officeart/2005/8/layout/cycle1"/>
    <dgm:cxn modelId="{2C6C3D9A-3D46-584A-A3D2-0486353D5E46}" type="presParOf" srcId="{5803436D-69A1-FE48-A7B1-6A0B76651772}" destId="{7210DCB5-8A03-2448-BADD-CCA72B468A61}" srcOrd="8" destOrd="0" presId="urn:microsoft.com/office/officeart/2005/8/layout/cycle1"/>
    <dgm:cxn modelId="{30FF4881-4A47-E344-8238-835E834B6CA2}" type="presParOf" srcId="{5803436D-69A1-FE48-A7B1-6A0B76651772}" destId="{FC6D780F-6E34-0D47-91EC-9403252DB315}" srcOrd="9" destOrd="0" presId="urn:microsoft.com/office/officeart/2005/8/layout/cycle1"/>
    <dgm:cxn modelId="{9ABB7222-84C6-214A-9D7D-69093BFE7784}" type="presParOf" srcId="{5803436D-69A1-FE48-A7B1-6A0B76651772}" destId="{53124461-C893-E441-8F78-A9D71AC52DE6}" srcOrd="10" destOrd="0" presId="urn:microsoft.com/office/officeart/2005/8/layout/cycle1"/>
    <dgm:cxn modelId="{B30783B5-FFAD-B947-90E3-3AFBA0D98D7E}" type="presParOf" srcId="{5803436D-69A1-FE48-A7B1-6A0B76651772}" destId="{64634BB9-CD04-1544-B9A9-383CAB17C3A9}" srcOrd="11" destOrd="0" presId="urn:microsoft.com/office/officeart/2005/8/layout/cycle1"/>
    <dgm:cxn modelId="{8D9548B9-2215-AE4E-A49F-3FE305AF76B7}" type="presParOf" srcId="{5803436D-69A1-FE48-A7B1-6A0B76651772}" destId="{250A7EE7-AC84-CC4E-BACA-D13124CF1FC7}" srcOrd="12" destOrd="0" presId="urn:microsoft.com/office/officeart/2005/8/layout/cycle1"/>
    <dgm:cxn modelId="{39D80B82-6E27-BD4E-8B25-CBF1F5644B9D}" type="presParOf" srcId="{5803436D-69A1-FE48-A7B1-6A0B76651772}" destId="{0F011057-9A25-8843-9B4F-7B69153780CF}" srcOrd="13" destOrd="0" presId="urn:microsoft.com/office/officeart/2005/8/layout/cycle1"/>
    <dgm:cxn modelId="{63170829-366E-EA4B-8DE4-4160F73B6A9C}" type="presParOf" srcId="{5803436D-69A1-FE48-A7B1-6A0B76651772}" destId="{8E0C84DF-0561-5248-9985-A607043D6F4D}" srcOrd="14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1069D83-590B-194F-9158-A89BAEEBCFC2}" type="doc">
      <dgm:prSet loTypeId="urn:microsoft.com/office/officeart/2005/8/layout/cycle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609A299-3CD2-9146-B5A6-D928655D6D5A}">
      <dgm:prSet phldrT="[Text]"/>
      <dgm:spPr/>
      <dgm:t>
        <a:bodyPr/>
        <a:lstStyle/>
        <a:p>
          <a:r>
            <a:rPr lang="en-US"/>
            <a:t>Perform Checking</a:t>
          </a:r>
          <a:endParaRPr lang="en-US" dirty="0"/>
        </a:p>
      </dgm:t>
    </dgm:pt>
    <dgm:pt modelId="{7E915553-38BB-524D-8C9E-98CD2835D797}" type="parTrans" cxnId="{61BBD4D3-AB05-7D4B-BDE8-F0153F7F00C2}">
      <dgm:prSet/>
      <dgm:spPr/>
      <dgm:t>
        <a:bodyPr/>
        <a:lstStyle/>
        <a:p>
          <a:endParaRPr lang="en-US"/>
        </a:p>
      </dgm:t>
    </dgm:pt>
    <dgm:pt modelId="{249F3E4B-BB47-7840-8835-B428D943A416}" type="sibTrans" cxnId="{61BBD4D3-AB05-7D4B-BDE8-F0153F7F00C2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CEF25157-D4DA-F143-AF3B-CBD8801321FC}">
      <dgm:prSet phldrT="[Text]"/>
      <dgm:spPr/>
      <dgm:t>
        <a:bodyPr/>
        <a:lstStyle/>
        <a:p>
          <a:r>
            <a:rPr lang="en-US" dirty="0"/>
            <a:t>receive confirmation</a:t>
          </a:r>
        </a:p>
      </dgm:t>
    </dgm:pt>
    <dgm:pt modelId="{9CFEA310-C1CD-114C-9150-7C87DE2552A5}" type="parTrans" cxnId="{031B0FC5-922F-694F-B600-999ACBD0A039}">
      <dgm:prSet/>
      <dgm:spPr/>
      <dgm:t>
        <a:bodyPr/>
        <a:lstStyle/>
        <a:p>
          <a:endParaRPr lang="en-US"/>
        </a:p>
      </dgm:t>
    </dgm:pt>
    <dgm:pt modelId="{70CC3D87-847A-B04E-8086-282477986DE7}" type="sibTrans" cxnId="{031B0FC5-922F-694F-B600-999ACBD0A039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0603E04B-A48C-3F41-A4A9-DB3442C4AEC1}">
      <dgm:prSet phldrT="[Text]"/>
      <dgm:spPr/>
      <dgm:t>
        <a:bodyPr/>
        <a:lstStyle/>
        <a:p>
          <a:r>
            <a:rPr lang="en-US" dirty="0"/>
            <a:t>commit transaction</a:t>
          </a:r>
        </a:p>
      </dgm:t>
    </dgm:pt>
    <dgm:pt modelId="{C24425A3-7B93-A14B-8E1F-16A00A191CBC}" type="parTrans" cxnId="{72FC0A61-BD95-F64B-9166-18EEC1137A97}">
      <dgm:prSet/>
      <dgm:spPr/>
      <dgm:t>
        <a:bodyPr/>
        <a:lstStyle/>
        <a:p>
          <a:endParaRPr lang="en-US"/>
        </a:p>
      </dgm:t>
    </dgm:pt>
    <dgm:pt modelId="{062FCC2C-6C3D-C74C-8AB9-4B6AE1D366C7}" type="sibTrans" cxnId="{72FC0A61-BD95-F64B-9166-18EEC1137A97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F320BD0F-5C64-2C41-BEE2-8F4ED7C1087D}" type="pres">
      <dgm:prSet presAssocID="{21069D83-590B-194F-9158-A89BAEEBCFC2}" presName="cycle" presStyleCnt="0">
        <dgm:presLayoutVars>
          <dgm:dir/>
          <dgm:resizeHandles val="exact"/>
        </dgm:presLayoutVars>
      </dgm:prSet>
      <dgm:spPr/>
    </dgm:pt>
    <dgm:pt modelId="{346F4D1A-E589-C840-9DE1-AFD61282FBB5}" type="pres">
      <dgm:prSet presAssocID="{1609A299-3CD2-9146-B5A6-D928655D6D5A}" presName="dummy" presStyleCnt="0"/>
      <dgm:spPr/>
    </dgm:pt>
    <dgm:pt modelId="{39A957BB-6848-044D-BA47-6A4A0621133A}" type="pres">
      <dgm:prSet presAssocID="{1609A299-3CD2-9146-B5A6-D928655D6D5A}" presName="node" presStyleLbl="revTx" presStyleIdx="0" presStyleCnt="3">
        <dgm:presLayoutVars>
          <dgm:bulletEnabled val="1"/>
        </dgm:presLayoutVars>
      </dgm:prSet>
      <dgm:spPr/>
    </dgm:pt>
    <dgm:pt modelId="{19F80668-9B79-6240-888E-FF4533CA2876}" type="pres">
      <dgm:prSet presAssocID="{249F3E4B-BB47-7840-8835-B428D943A416}" presName="sibTrans" presStyleLbl="node1" presStyleIdx="0" presStyleCnt="3"/>
      <dgm:spPr/>
    </dgm:pt>
    <dgm:pt modelId="{07EC5F1A-E672-3348-B728-12BAE35098CC}" type="pres">
      <dgm:prSet presAssocID="{CEF25157-D4DA-F143-AF3B-CBD8801321FC}" presName="dummy" presStyleCnt="0"/>
      <dgm:spPr/>
    </dgm:pt>
    <dgm:pt modelId="{F4CEAB4A-E04E-764C-A2E3-B5DD2444E2CB}" type="pres">
      <dgm:prSet presAssocID="{CEF25157-D4DA-F143-AF3B-CBD8801321FC}" presName="node" presStyleLbl="revTx" presStyleIdx="1" presStyleCnt="3">
        <dgm:presLayoutVars>
          <dgm:bulletEnabled val="1"/>
        </dgm:presLayoutVars>
      </dgm:prSet>
      <dgm:spPr/>
    </dgm:pt>
    <dgm:pt modelId="{7CD8AC59-E0CC-CF4B-9A49-FA73552BB12A}" type="pres">
      <dgm:prSet presAssocID="{70CC3D87-847A-B04E-8086-282477986DE7}" presName="sibTrans" presStyleLbl="node1" presStyleIdx="1" presStyleCnt="3"/>
      <dgm:spPr/>
    </dgm:pt>
    <dgm:pt modelId="{0C4CCC0C-6469-E743-BEDD-20B0306C01BE}" type="pres">
      <dgm:prSet presAssocID="{0603E04B-A48C-3F41-A4A9-DB3442C4AEC1}" presName="dummy" presStyleCnt="0"/>
      <dgm:spPr/>
    </dgm:pt>
    <dgm:pt modelId="{04C13EFA-7920-804C-A5A7-F2C2DA43A957}" type="pres">
      <dgm:prSet presAssocID="{0603E04B-A48C-3F41-A4A9-DB3442C4AEC1}" presName="node" presStyleLbl="revTx" presStyleIdx="2" presStyleCnt="3">
        <dgm:presLayoutVars>
          <dgm:bulletEnabled val="1"/>
        </dgm:presLayoutVars>
      </dgm:prSet>
      <dgm:spPr/>
    </dgm:pt>
    <dgm:pt modelId="{247547AA-FAF5-2845-B0F2-C4C07C948B42}" type="pres">
      <dgm:prSet presAssocID="{062FCC2C-6C3D-C74C-8AB9-4B6AE1D366C7}" presName="sibTrans" presStyleLbl="node1" presStyleIdx="2" presStyleCnt="3"/>
      <dgm:spPr/>
    </dgm:pt>
  </dgm:ptLst>
  <dgm:cxnLst>
    <dgm:cxn modelId="{3425C018-E9EB-664A-8255-36330FFD215E}" type="presOf" srcId="{1609A299-3CD2-9146-B5A6-D928655D6D5A}" destId="{39A957BB-6848-044D-BA47-6A4A0621133A}" srcOrd="0" destOrd="0" presId="urn:microsoft.com/office/officeart/2005/8/layout/cycle1"/>
    <dgm:cxn modelId="{CCD29C4F-83D1-4442-BEAA-04A3BE2B94D3}" type="presOf" srcId="{0603E04B-A48C-3F41-A4A9-DB3442C4AEC1}" destId="{04C13EFA-7920-804C-A5A7-F2C2DA43A957}" srcOrd="0" destOrd="0" presId="urn:microsoft.com/office/officeart/2005/8/layout/cycle1"/>
    <dgm:cxn modelId="{72FC0A61-BD95-F64B-9166-18EEC1137A97}" srcId="{21069D83-590B-194F-9158-A89BAEEBCFC2}" destId="{0603E04B-A48C-3F41-A4A9-DB3442C4AEC1}" srcOrd="2" destOrd="0" parTransId="{C24425A3-7B93-A14B-8E1F-16A00A191CBC}" sibTransId="{062FCC2C-6C3D-C74C-8AB9-4B6AE1D366C7}"/>
    <dgm:cxn modelId="{99A42B69-05DB-3347-84BD-730E79DF8E41}" type="presOf" srcId="{062FCC2C-6C3D-C74C-8AB9-4B6AE1D366C7}" destId="{247547AA-FAF5-2845-B0F2-C4C07C948B42}" srcOrd="0" destOrd="0" presId="urn:microsoft.com/office/officeart/2005/8/layout/cycle1"/>
    <dgm:cxn modelId="{EF86A27F-2841-904C-931B-1920ADAEE277}" type="presOf" srcId="{CEF25157-D4DA-F143-AF3B-CBD8801321FC}" destId="{F4CEAB4A-E04E-764C-A2E3-B5DD2444E2CB}" srcOrd="0" destOrd="0" presId="urn:microsoft.com/office/officeart/2005/8/layout/cycle1"/>
    <dgm:cxn modelId="{924DB688-9251-D04B-AFD8-68E0C4C46997}" type="presOf" srcId="{21069D83-590B-194F-9158-A89BAEEBCFC2}" destId="{F320BD0F-5C64-2C41-BEE2-8F4ED7C1087D}" srcOrd="0" destOrd="0" presId="urn:microsoft.com/office/officeart/2005/8/layout/cycle1"/>
    <dgm:cxn modelId="{031B0FC5-922F-694F-B600-999ACBD0A039}" srcId="{21069D83-590B-194F-9158-A89BAEEBCFC2}" destId="{CEF25157-D4DA-F143-AF3B-CBD8801321FC}" srcOrd="1" destOrd="0" parTransId="{9CFEA310-C1CD-114C-9150-7C87DE2552A5}" sibTransId="{70CC3D87-847A-B04E-8086-282477986DE7}"/>
    <dgm:cxn modelId="{61BBD4D3-AB05-7D4B-BDE8-F0153F7F00C2}" srcId="{21069D83-590B-194F-9158-A89BAEEBCFC2}" destId="{1609A299-3CD2-9146-B5A6-D928655D6D5A}" srcOrd="0" destOrd="0" parTransId="{7E915553-38BB-524D-8C9E-98CD2835D797}" sibTransId="{249F3E4B-BB47-7840-8835-B428D943A416}"/>
    <dgm:cxn modelId="{BAD06FE6-4650-124E-8536-21F483C8C0D0}" type="presOf" srcId="{249F3E4B-BB47-7840-8835-B428D943A416}" destId="{19F80668-9B79-6240-888E-FF4533CA2876}" srcOrd="0" destOrd="0" presId="urn:microsoft.com/office/officeart/2005/8/layout/cycle1"/>
    <dgm:cxn modelId="{A5730DFF-EB1B-7B48-8CF4-A9C68BCDF7C8}" type="presOf" srcId="{70CC3D87-847A-B04E-8086-282477986DE7}" destId="{7CD8AC59-E0CC-CF4B-9A49-FA73552BB12A}" srcOrd="0" destOrd="0" presId="urn:microsoft.com/office/officeart/2005/8/layout/cycle1"/>
    <dgm:cxn modelId="{4700A7A6-0EFC-C94D-88CC-3CB6070FB3DF}" type="presParOf" srcId="{F320BD0F-5C64-2C41-BEE2-8F4ED7C1087D}" destId="{346F4D1A-E589-C840-9DE1-AFD61282FBB5}" srcOrd="0" destOrd="0" presId="urn:microsoft.com/office/officeart/2005/8/layout/cycle1"/>
    <dgm:cxn modelId="{6164282E-D110-3B4C-9BBC-565A5488F79B}" type="presParOf" srcId="{F320BD0F-5C64-2C41-BEE2-8F4ED7C1087D}" destId="{39A957BB-6848-044D-BA47-6A4A0621133A}" srcOrd="1" destOrd="0" presId="urn:microsoft.com/office/officeart/2005/8/layout/cycle1"/>
    <dgm:cxn modelId="{56E8F2C9-2EEE-F142-AD40-409F8135A5EB}" type="presParOf" srcId="{F320BD0F-5C64-2C41-BEE2-8F4ED7C1087D}" destId="{19F80668-9B79-6240-888E-FF4533CA2876}" srcOrd="2" destOrd="0" presId="urn:microsoft.com/office/officeart/2005/8/layout/cycle1"/>
    <dgm:cxn modelId="{C65EDEB5-2DB6-7348-AD80-597C8E0078E8}" type="presParOf" srcId="{F320BD0F-5C64-2C41-BEE2-8F4ED7C1087D}" destId="{07EC5F1A-E672-3348-B728-12BAE35098CC}" srcOrd="3" destOrd="0" presId="urn:microsoft.com/office/officeart/2005/8/layout/cycle1"/>
    <dgm:cxn modelId="{839A836D-F325-0048-BE7F-7E19FA70971A}" type="presParOf" srcId="{F320BD0F-5C64-2C41-BEE2-8F4ED7C1087D}" destId="{F4CEAB4A-E04E-764C-A2E3-B5DD2444E2CB}" srcOrd="4" destOrd="0" presId="urn:microsoft.com/office/officeart/2005/8/layout/cycle1"/>
    <dgm:cxn modelId="{28E73E96-5ED3-3741-ACB5-03EB6A820ADC}" type="presParOf" srcId="{F320BD0F-5C64-2C41-BEE2-8F4ED7C1087D}" destId="{7CD8AC59-E0CC-CF4B-9A49-FA73552BB12A}" srcOrd="5" destOrd="0" presId="urn:microsoft.com/office/officeart/2005/8/layout/cycle1"/>
    <dgm:cxn modelId="{714E1E2E-6590-1341-B07E-37951A767602}" type="presParOf" srcId="{F320BD0F-5C64-2C41-BEE2-8F4ED7C1087D}" destId="{0C4CCC0C-6469-E743-BEDD-20B0306C01BE}" srcOrd="6" destOrd="0" presId="urn:microsoft.com/office/officeart/2005/8/layout/cycle1"/>
    <dgm:cxn modelId="{8CA42930-BAA7-E542-B8E5-DB510CD46BB2}" type="presParOf" srcId="{F320BD0F-5C64-2C41-BEE2-8F4ED7C1087D}" destId="{04C13EFA-7920-804C-A5A7-F2C2DA43A957}" srcOrd="7" destOrd="0" presId="urn:microsoft.com/office/officeart/2005/8/layout/cycle1"/>
    <dgm:cxn modelId="{7B3CE6D9-68C5-5640-AA4F-9E1B17DFD164}" type="presParOf" srcId="{F320BD0F-5C64-2C41-BEE2-8F4ED7C1087D}" destId="{247547AA-FAF5-2845-B0F2-C4C07C948B42}" srcOrd="8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21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E341422-42F4-984F-8824-0C48DCF2B138}" type="doc">
      <dgm:prSet loTypeId="urn:microsoft.com/office/officeart/2005/8/layout/cycle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E69134D-FBF2-E549-B603-29530AF14D0F}">
      <dgm:prSet phldrT="[Text]"/>
      <dgm:spPr/>
      <dgm:t>
        <a:bodyPr/>
        <a:lstStyle/>
        <a:p>
          <a:r>
            <a:rPr lang="en-US"/>
            <a:t> </a:t>
          </a:r>
          <a:endParaRPr lang="en-US" dirty="0"/>
        </a:p>
      </dgm:t>
    </dgm:pt>
    <dgm:pt modelId="{6F621A83-DC88-174B-A4F5-E2ADCA5176C2}" type="parTrans" cxnId="{281DC0CE-CAC4-5749-8039-F2A7C593DDF1}">
      <dgm:prSet/>
      <dgm:spPr/>
      <dgm:t>
        <a:bodyPr/>
        <a:lstStyle/>
        <a:p>
          <a:endParaRPr lang="en-US"/>
        </a:p>
      </dgm:t>
    </dgm:pt>
    <dgm:pt modelId="{54E87377-26CB-6648-B438-EE1368222638}" type="sibTrans" cxnId="{281DC0CE-CAC4-5749-8039-F2A7C593DDF1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F41925DB-BC2E-5B4C-B768-66A083135536}">
      <dgm:prSet phldrT="[Text]"/>
      <dgm:spPr/>
      <dgm:t>
        <a:bodyPr/>
        <a:lstStyle/>
        <a:p>
          <a:r>
            <a:rPr lang="en-US" dirty="0"/>
            <a:t> </a:t>
          </a:r>
        </a:p>
      </dgm:t>
    </dgm:pt>
    <dgm:pt modelId="{AEE2853C-BD82-1141-8D02-086DAACAB82A}" type="parTrans" cxnId="{F0E6FEEC-ECCC-5E45-B0B3-29EEA351EDE4}">
      <dgm:prSet/>
      <dgm:spPr/>
      <dgm:t>
        <a:bodyPr/>
        <a:lstStyle/>
        <a:p>
          <a:endParaRPr lang="en-US"/>
        </a:p>
      </dgm:t>
    </dgm:pt>
    <dgm:pt modelId="{352A3AC2-6B2B-DA4F-A820-F2C20416A825}" type="sibTrans" cxnId="{F0E6FEEC-ECCC-5E45-B0B3-29EEA351EDE4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E374DCAA-1BCF-9441-B8E5-86376F44079F}" type="pres">
      <dgm:prSet presAssocID="{EE341422-42F4-984F-8824-0C48DCF2B138}" presName="cycle" presStyleCnt="0">
        <dgm:presLayoutVars>
          <dgm:dir/>
          <dgm:resizeHandles val="exact"/>
        </dgm:presLayoutVars>
      </dgm:prSet>
      <dgm:spPr/>
    </dgm:pt>
    <dgm:pt modelId="{414D7220-79AB-0147-931A-9D9FC77C7E09}" type="pres">
      <dgm:prSet presAssocID="{5E69134D-FBF2-E549-B603-29530AF14D0F}" presName="dummy" presStyleCnt="0"/>
      <dgm:spPr/>
    </dgm:pt>
    <dgm:pt modelId="{BDB8D6E3-A856-8144-A853-FE02F3B4ABE7}" type="pres">
      <dgm:prSet presAssocID="{5E69134D-FBF2-E549-B603-29530AF14D0F}" presName="node" presStyleLbl="revTx" presStyleIdx="0" presStyleCnt="2">
        <dgm:presLayoutVars>
          <dgm:bulletEnabled val="1"/>
        </dgm:presLayoutVars>
      </dgm:prSet>
      <dgm:spPr/>
    </dgm:pt>
    <dgm:pt modelId="{6D946487-379A-BE4B-A6CD-A107747F4BBC}" type="pres">
      <dgm:prSet presAssocID="{54E87377-26CB-6648-B438-EE1368222638}" presName="sibTrans" presStyleLbl="node1" presStyleIdx="0" presStyleCnt="2"/>
      <dgm:spPr/>
    </dgm:pt>
    <dgm:pt modelId="{5C0A05F2-0EDB-7B40-86E8-F9633DC65100}" type="pres">
      <dgm:prSet presAssocID="{F41925DB-BC2E-5B4C-B768-66A083135536}" presName="dummy" presStyleCnt="0"/>
      <dgm:spPr/>
    </dgm:pt>
    <dgm:pt modelId="{748B0233-0866-3041-9EFD-A3267EB3DA55}" type="pres">
      <dgm:prSet presAssocID="{F41925DB-BC2E-5B4C-B768-66A083135536}" presName="node" presStyleLbl="revTx" presStyleIdx="1" presStyleCnt="2">
        <dgm:presLayoutVars>
          <dgm:bulletEnabled val="1"/>
        </dgm:presLayoutVars>
      </dgm:prSet>
      <dgm:spPr/>
    </dgm:pt>
    <dgm:pt modelId="{D8CEB44B-F0B7-BA4C-8757-902B05F9570D}" type="pres">
      <dgm:prSet presAssocID="{352A3AC2-6B2B-DA4F-A820-F2C20416A825}" presName="sibTrans" presStyleLbl="node1" presStyleIdx="1" presStyleCnt="2"/>
      <dgm:spPr/>
    </dgm:pt>
  </dgm:ptLst>
  <dgm:cxnLst>
    <dgm:cxn modelId="{BFF53905-BAA8-9B47-BD92-397E2C421C6D}" type="presOf" srcId="{352A3AC2-6B2B-DA4F-A820-F2C20416A825}" destId="{D8CEB44B-F0B7-BA4C-8757-902B05F9570D}" srcOrd="0" destOrd="0" presId="urn:microsoft.com/office/officeart/2005/8/layout/cycle1"/>
    <dgm:cxn modelId="{FA47D44B-6F61-DF4C-9390-AB25CF254CAE}" type="presOf" srcId="{54E87377-26CB-6648-B438-EE1368222638}" destId="{6D946487-379A-BE4B-A6CD-A107747F4BBC}" srcOrd="0" destOrd="0" presId="urn:microsoft.com/office/officeart/2005/8/layout/cycle1"/>
    <dgm:cxn modelId="{F90FA56C-76C8-B64D-9146-80A0E23D8CC9}" type="presOf" srcId="{F41925DB-BC2E-5B4C-B768-66A083135536}" destId="{748B0233-0866-3041-9EFD-A3267EB3DA55}" srcOrd="0" destOrd="0" presId="urn:microsoft.com/office/officeart/2005/8/layout/cycle1"/>
    <dgm:cxn modelId="{AB399FC7-084B-0046-A021-8B08D052D9B5}" type="presOf" srcId="{EE341422-42F4-984F-8824-0C48DCF2B138}" destId="{E374DCAA-1BCF-9441-B8E5-86376F44079F}" srcOrd="0" destOrd="0" presId="urn:microsoft.com/office/officeart/2005/8/layout/cycle1"/>
    <dgm:cxn modelId="{281DC0CE-CAC4-5749-8039-F2A7C593DDF1}" srcId="{EE341422-42F4-984F-8824-0C48DCF2B138}" destId="{5E69134D-FBF2-E549-B603-29530AF14D0F}" srcOrd="0" destOrd="0" parTransId="{6F621A83-DC88-174B-A4F5-E2ADCA5176C2}" sibTransId="{54E87377-26CB-6648-B438-EE1368222638}"/>
    <dgm:cxn modelId="{F1EAEDE4-18D1-4741-840F-46C976ADA108}" type="presOf" srcId="{5E69134D-FBF2-E549-B603-29530AF14D0F}" destId="{BDB8D6E3-A856-8144-A853-FE02F3B4ABE7}" srcOrd="0" destOrd="0" presId="urn:microsoft.com/office/officeart/2005/8/layout/cycle1"/>
    <dgm:cxn modelId="{F0E6FEEC-ECCC-5E45-B0B3-29EEA351EDE4}" srcId="{EE341422-42F4-984F-8824-0C48DCF2B138}" destId="{F41925DB-BC2E-5B4C-B768-66A083135536}" srcOrd="1" destOrd="0" parTransId="{AEE2853C-BD82-1141-8D02-086DAACAB82A}" sibTransId="{352A3AC2-6B2B-DA4F-A820-F2C20416A825}"/>
    <dgm:cxn modelId="{60380F83-8C24-384C-B915-4BCA00FFC06F}" type="presParOf" srcId="{E374DCAA-1BCF-9441-B8E5-86376F44079F}" destId="{414D7220-79AB-0147-931A-9D9FC77C7E09}" srcOrd="0" destOrd="0" presId="urn:microsoft.com/office/officeart/2005/8/layout/cycle1"/>
    <dgm:cxn modelId="{588A99A3-D59E-0645-8BC7-693DC0D43AFD}" type="presParOf" srcId="{E374DCAA-1BCF-9441-B8E5-86376F44079F}" destId="{BDB8D6E3-A856-8144-A853-FE02F3B4ABE7}" srcOrd="1" destOrd="0" presId="urn:microsoft.com/office/officeart/2005/8/layout/cycle1"/>
    <dgm:cxn modelId="{D7ABFBF4-C116-1D49-8245-FDB3B976045B}" type="presParOf" srcId="{E374DCAA-1BCF-9441-B8E5-86376F44079F}" destId="{6D946487-379A-BE4B-A6CD-A107747F4BBC}" srcOrd="2" destOrd="0" presId="urn:microsoft.com/office/officeart/2005/8/layout/cycle1"/>
    <dgm:cxn modelId="{942B26CA-09B5-4C43-A6F1-39C516606BEB}" type="presParOf" srcId="{E374DCAA-1BCF-9441-B8E5-86376F44079F}" destId="{5C0A05F2-0EDB-7B40-86E8-F9633DC65100}" srcOrd="3" destOrd="0" presId="urn:microsoft.com/office/officeart/2005/8/layout/cycle1"/>
    <dgm:cxn modelId="{E54B8744-440C-FF44-90BB-16AEEB21B090}" type="presParOf" srcId="{E374DCAA-1BCF-9441-B8E5-86376F44079F}" destId="{748B0233-0866-3041-9EFD-A3267EB3DA55}" srcOrd="4" destOrd="0" presId="urn:microsoft.com/office/officeart/2005/8/layout/cycle1"/>
    <dgm:cxn modelId="{E640E931-26ED-204C-A3E2-E0B30C9C6B7F}" type="presParOf" srcId="{E374DCAA-1BCF-9441-B8E5-86376F44079F}" destId="{D8CEB44B-F0B7-BA4C-8757-902B05F9570D}" srcOrd="5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31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5306CEC-2AF3-D546-9085-A9255C1D28A8}" type="doc">
      <dgm:prSet loTypeId="urn:microsoft.com/office/officeart/2005/8/layout/cycle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711C705-7A47-E74A-B279-AD783FE33F7F}">
      <dgm:prSet phldrT="[Text]"/>
      <dgm:spPr/>
      <dgm:t>
        <a:bodyPr/>
        <a:lstStyle/>
        <a:p>
          <a:r>
            <a:rPr lang="en-US" dirty="0"/>
            <a:t>Normal Science</a:t>
          </a:r>
        </a:p>
      </dgm:t>
    </dgm:pt>
    <dgm:pt modelId="{889FA6FD-E77B-824D-B59A-3B79F5CA62F0}" type="parTrans" cxnId="{6137043D-3A41-0E47-B7C5-1CDBCA479EDC}">
      <dgm:prSet/>
      <dgm:spPr/>
      <dgm:t>
        <a:bodyPr/>
        <a:lstStyle/>
        <a:p>
          <a:endParaRPr lang="en-US"/>
        </a:p>
      </dgm:t>
    </dgm:pt>
    <dgm:pt modelId="{23A34ECF-28EC-DC49-B448-CD162D0AF309}" type="sibTrans" cxnId="{6137043D-3A41-0E47-B7C5-1CDBCA479EDC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3E932FF7-0803-174F-B13B-4E932F839D61}">
      <dgm:prSet phldrT="[Text]"/>
      <dgm:spPr/>
      <dgm:t>
        <a:bodyPr/>
        <a:lstStyle/>
        <a:p>
          <a:r>
            <a:rPr lang="en-US" dirty="0"/>
            <a:t>Model </a:t>
          </a:r>
        </a:p>
        <a:p>
          <a:r>
            <a:rPr lang="en-US" dirty="0"/>
            <a:t>Drift</a:t>
          </a:r>
        </a:p>
      </dgm:t>
    </dgm:pt>
    <dgm:pt modelId="{91743D6E-421A-CA44-A2B2-34334DE337C1}" type="parTrans" cxnId="{7F1C6044-B897-C54B-979E-6DF1AA7E22DB}">
      <dgm:prSet/>
      <dgm:spPr/>
      <dgm:t>
        <a:bodyPr/>
        <a:lstStyle/>
        <a:p>
          <a:endParaRPr lang="en-US"/>
        </a:p>
      </dgm:t>
    </dgm:pt>
    <dgm:pt modelId="{56D1DBCC-BF94-904F-97B0-A663E9E8B3BD}" type="sibTrans" cxnId="{7F1C6044-B897-C54B-979E-6DF1AA7E22DB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0F4789E6-7CAF-3847-B886-243438406906}">
      <dgm:prSet phldrT="[Text]"/>
      <dgm:spPr/>
      <dgm:t>
        <a:bodyPr/>
        <a:lstStyle/>
        <a:p>
          <a:r>
            <a:rPr lang="en-US" dirty="0"/>
            <a:t>Model Crisis</a:t>
          </a:r>
        </a:p>
      </dgm:t>
    </dgm:pt>
    <dgm:pt modelId="{E25790A8-B8CD-2A4B-AAE3-F6844E32B529}" type="parTrans" cxnId="{7590C3D5-E3C8-084E-96E7-3428589077C5}">
      <dgm:prSet/>
      <dgm:spPr/>
      <dgm:t>
        <a:bodyPr/>
        <a:lstStyle/>
        <a:p>
          <a:endParaRPr lang="en-US"/>
        </a:p>
      </dgm:t>
    </dgm:pt>
    <dgm:pt modelId="{5226A3A3-70A9-E346-8A13-19FD7605E25E}" type="sibTrans" cxnId="{7590C3D5-E3C8-084E-96E7-3428589077C5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C96AE666-6B7B-2243-831B-F972694786EC}">
      <dgm:prSet phldrT="[Text]"/>
      <dgm:spPr/>
      <dgm:t>
        <a:bodyPr/>
        <a:lstStyle/>
        <a:p>
          <a:r>
            <a:rPr lang="en-US" dirty="0"/>
            <a:t>Model Revolution</a:t>
          </a:r>
        </a:p>
      </dgm:t>
    </dgm:pt>
    <dgm:pt modelId="{95DCCD1F-B369-854B-88E9-0F724CFADAB2}" type="parTrans" cxnId="{E22F849E-58DE-4E48-A3F3-D49977342050}">
      <dgm:prSet/>
      <dgm:spPr/>
      <dgm:t>
        <a:bodyPr/>
        <a:lstStyle/>
        <a:p>
          <a:endParaRPr lang="en-US"/>
        </a:p>
      </dgm:t>
    </dgm:pt>
    <dgm:pt modelId="{216DFF57-C637-3D47-8627-11845A79015E}" type="sibTrans" cxnId="{E22F849E-58DE-4E48-A3F3-D49977342050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1F716C1F-6396-6F4D-B456-ACB64C969FAE}">
      <dgm:prSet phldrT="[Text]"/>
      <dgm:spPr/>
      <dgm:t>
        <a:bodyPr/>
        <a:lstStyle/>
        <a:p>
          <a:r>
            <a:rPr lang="en-US" b="1" dirty="0">
              <a:solidFill>
                <a:srgbClr val="FF0000"/>
              </a:solidFill>
            </a:rPr>
            <a:t>Paradigm</a:t>
          </a:r>
        </a:p>
        <a:p>
          <a:r>
            <a:rPr lang="en-US" dirty="0"/>
            <a:t>Change</a:t>
          </a:r>
        </a:p>
      </dgm:t>
    </dgm:pt>
    <dgm:pt modelId="{BDCFA276-CDEB-5C4C-8555-67EA554BAA1A}" type="parTrans" cxnId="{16146386-3318-BB42-BDE2-4BA0FE4AB9EE}">
      <dgm:prSet/>
      <dgm:spPr/>
      <dgm:t>
        <a:bodyPr/>
        <a:lstStyle/>
        <a:p>
          <a:endParaRPr lang="en-US"/>
        </a:p>
      </dgm:t>
    </dgm:pt>
    <dgm:pt modelId="{F4CB4480-7E7D-8745-969A-B747186AD670}" type="sibTrans" cxnId="{16146386-3318-BB42-BDE2-4BA0FE4AB9EE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0AD5A17E-543B-404A-ACEA-A91D4DDCF1E3}" type="pres">
      <dgm:prSet presAssocID="{55306CEC-2AF3-D546-9085-A9255C1D28A8}" presName="cycle" presStyleCnt="0">
        <dgm:presLayoutVars>
          <dgm:dir/>
          <dgm:resizeHandles val="exact"/>
        </dgm:presLayoutVars>
      </dgm:prSet>
      <dgm:spPr/>
    </dgm:pt>
    <dgm:pt modelId="{43E623AD-788C-4D43-BEBB-E0B1F1CE3AE3}" type="pres">
      <dgm:prSet presAssocID="{3711C705-7A47-E74A-B279-AD783FE33F7F}" presName="dummy" presStyleCnt="0"/>
      <dgm:spPr/>
    </dgm:pt>
    <dgm:pt modelId="{9ACDD540-658B-1F4B-9128-BBD97C21052D}" type="pres">
      <dgm:prSet presAssocID="{3711C705-7A47-E74A-B279-AD783FE33F7F}" presName="node" presStyleLbl="revTx" presStyleIdx="0" presStyleCnt="5">
        <dgm:presLayoutVars>
          <dgm:bulletEnabled val="1"/>
        </dgm:presLayoutVars>
      </dgm:prSet>
      <dgm:spPr/>
    </dgm:pt>
    <dgm:pt modelId="{C3A2FB52-DAE4-1342-973F-1F1A9B44189F}" type="pres">
      <dgm:prSet presAssocID="{23A34ECF-28EC-DC49-B448-CD162D0AF309}" presName="sibTrans" presStyleLbl="node1" presStyleIdx="0" presStyleCnt="5"/>
      <dgm:spPr/>
    </dgm:pt>
    <dgm:pt modelId="{6DB58FB9-0ED5-EF4D-902F-C4DD7663D933}" type="pres">
      <dgm:prSet presAssocID="{3E932FF7-0803-174F-B13B-4E932F839D61}" presName="dummy" presStyleCnt="0"/>
      <dgm:spPr/>
    </dgm:pt>
    <dgm:pt modelId="{1BD312BE-9660-0446-89A5-739A7ECD8333}" type="pres">
      <dgm:prSet presAssocID="{3E932FF7-0803-174F-B13B-4E932F839D61}" presName="node" presStyleLbl="revTx" presStyleIdx="1" presStyleCnt="5">
        <dgm:presLayoutVars>
          <dgm:bulletEnabled val="1"/>
        </dgm:presLayoutVars>
      </dgm:prSet>
      <dgm:spPr/>
    </dgm:pt>
    <dgm:pt modelId="{43E86D08-C1F7-E644-8F62-6252305C9975}" type="pres">
      <dgm:prSet presAssocID="{56D1DBCC-BF94-904F-97B0-A663E9E8B3BD}" presName="sibTrans" presStyleLbl="node1" presStyleIdx="1" presStyleCnt="5"/>
      <dgm:spPr/>
    </dgm:pt>
    <dgm:pt modelId="{A3041932-0B6D-7B4B-910F-1604FC8F5FB9}" type="pres">
      <dgm:prSet presAssocID="{0F4789E6-7CAF-3847-B886-243438406906}" presName="dummy" presStyleCnt="0"/>
      <dgm:spPr/>
    </dgm:pt>
    <dgm:pt modelId="{72205650-2408-0A4C-98FA-7B09AD159B06}" type="pres">
      <dgm:prSet presAssocID="{0F4789E6-7CAF-3847-B886-243438406906}" presName="node" presStyleLbl="revTx" presStyleIdx="2" presStyleCnt="5">
        <dgm:presLayoutVars>
          <dgm:bulletEnabled val="1"/>
        </dgm:presLayoutVars>
      </dgm:prSet>
      <dgm:spPr/>
    </dgm:pt>
    <dgm:pt modelId="{31E129FE-E5D5-FB46-BD01-1F01A59E0FE8}" type="pres">
      <dgm:prSet presAssocID="{5226A3A3-70A9-E346-8A13-19FD7605E25E}" presName="sibTrans" presStyleLbl="node1" presStyleIdx="2" presStyleCnt="5"/>
      <dgm:spPr/>
    </dgm:pt>
    <dgm:pt modelId="{52EF4F4A-FE89-7147-B669-77715F875942}" type="pres">
      <dgm:prSet presAssocID="{C96AE666-6B7B-2243-831B-F972694786EC}" presName="dummy" presStyleCnt="0"/>
      <dgm:spPr/>
    </dgm:pt>
    <dgm:pt modelId="{CD36CC79-C2DC-F64E-AC2E-820ADE7C7E49}" type="pres">
      <dgm:prSet presAssocID="{C96AE666-6B7B-2243-831B-F972694786EC}" presName="node" presStyleLbl="revTx" presStyleIdx="3" presStyleCnt="5">
        <dgm:presLayoutVars>
          <dgm:bulletEnabled val="1"/>
        </dgm:presLayoutVars>
      </dgm:prSet>
      <dgm:spPr/>
    </dgm:pt>
    <dgm:pt modelId="{5B9DFB95-D16C-764A-A5DB-81AC099630B9}" type="pres">
      <dgm:prSet presAssocID="{216DFF57-C637-3D47-8627-11845A79015E}" presName="sibTrans" presStyleLbl="node1" presStyleIdx="3" presStyleCnt="5"/>
      <dgm:spPr/>
    </dgm:pt>
    <dgm:pt modelId="{25109F8F-B668-9F46-A4B9-848C6C1D2851}" type="pres">
      <dgm:prSet presAssocID="{1F716C1F-6396-6F4D-B456-ACB64C969FAE}" presName="dummy" presStyleCnt="0"/>
      <dgm:spPr/>
    </dgm:pt>
    <dgm:pt modelId="{88F273A7-6B9F-6C46-9447-E233F44A0364}" type="pres">
      <dgm:prSet presAssocID="{1F716C1F-6396-6F4D-B456-ACB64C969FAE}" presName="node" presStyleLbl="revTx" presStyleIdx="4" presStyleCnt="5">
        <dgm:presLayoutVars>
          <dgm:bulletEnabled val="1"/>
        </dgm:presLayoutVars>
      </dgm:prSet>
      <dgm:spPr/>
    </dgm:pt>
    <dgm:pt modelId="{7605BA16-B350-D749-B40A-7CCE0102499D}" type="pres">
      <dgm:prSet presAssocID="{F4CB4480-7E7D-8745-969A-B747186AD670}" presName="sibTrans" presStyleLbl="node1" presStyleIdx="4" presStyleCnt="5"/>
      <dgm:spPr/>
    </dgm:pt>
  </dgm:ptLst>
  <dgm:cxnLst>
    <dgm:cxn modelId="{F2B63410-B548-594F-98A7-B52DD30FE127}" type="presOf" srcId="{0F4789E6-7CAF-3847-B886-243438406906}" destId="{72205650-2408-0A4C-98FA-7B09AD159B06}" srcOrd="0" destOrd="0" presId="urn:microsoft.com/office/officeart/2005/8/layout/cycle1"/>
    <dgm:cxn modelId="{8BA2062B-15F8-524C-BE15-171DB6411319}" type="presOf" srcId="{23A34ECF-28EC-DC49-B448-CD162D0AF309}" destId="{C3A2FB52-DAE4-1342-973F-1F1A9B44189F}" srcOrd="0" destOrd="0" presId="urn:microsoft.com/office/officeart/2005/8/layout/cycle1"/>
    <dgm:cxn modelId="{E3211E39-81F2-4444-95A6-3A23E3171DDB}" type="presOf" srcId="{C96AE666-6B7B-2243-831B-F972694786EC}" destId="{CD36CC79-C2DC-F64E-AC2E-820ADE7C7E49}" srcOrd="0" destOrd="0" presId="urn:microsoft.com/office/officeart/2005/8/layout/cycle1"/>
    <dgm:cxn modelId="{6137043D-3A41-0E47-B7C5-1CDBCA479EDC}" srcId="{55306CEC-2AF3-D546-9085-A9255C1D28A8}" destId="{3711C705-7A47-E74A-B279-AD783FE33F7F}" srcOrd="0" destOrd="0" parTransId="{889FA6FD-E77B-824D-B59A-3B79F5CA62F0}" sibTransId="{23A34ECF-28EC-DC49-B448-CD162D0AF309}"/>
    <dgm:cxn modelId="{0FDFC740-8D42-DE49-A963-9AAABF67F40C}" type="presOf" srcId="{3E932FF7-0803-174F-B13B-4E932F839D61}" destId="{1BD312BE-9660-0446-89A5-739A7ECD8333}" srcOrd="0" destOrd="0" presId="urn:microsoft.com/office/officeart/2005/8/layout/cycle1"/>
    <dgm:cxn modelId="{7F1C6044-B897-C54B-979E-6DF1AA7E22DB}" srcId="{55306CEC-2AF3-D546-9085-A9255C1D28A8}" destId="{3E932FF7-0803-174F-B13B-4E932F839D61}" srcOrd="1" destOrd="0" parTransId="{91743D6E-421A-CA44-A2B2-34334DE337C1}" sibTransId="{56D1DBCC-BF94-904F-97B0-A663E9E8B3BD}"/>
    <dgm:cxn modelId="{8BB8824A-6FBE-6F46-B41C-BD25ABBC420F}" type="presOf" srcId="{3711C705-7A47-E74A-B279-AD783FE33F7F}" destId="{9ACDD540-658B-1F4B-9128-BBD97C21052D}" srcOrd="0" destOrd="0" presId="urn:microsoft.com/office/officeart/2005/8/layout/cycle1"/>
    <dgm:cxn modelId="{08460152-BCC1-BF44-8353-1303B6132E87}" type="presOf" srcId="{56D1DBCC-BF94-904F-97B0-A663E9E8B3BD}" destId="{43E86D08-C1F7-E644-8F62-6252305C9975}" srcOrd="0" destOrd="0" presId="urn:microsoft.com/office/officeart/2005/8/layout/cycle1"/>
    <dgm:cxn modelId="{D68D4A54-C4FB-5949-8E0B-110A53FB7267}" type="presOf" srcId="{55306CEC-2AF3-D546-9085-A9255C1D28A8}" destId="{0AD5A17E-543B-404A-ACEA-A91D4DDCF1E3}" srcOrd="0" destOrd="0" presId="urn:microsoft.com/office/officeart/2005/8/layout/cycle1"/>
    <dgm:cxn modelId="{B7777968-7833-F441-91E0-4A1214CC2C2E}" type="presOf" srcId="{F4CB4480-7E7D-8745-969A-B747186AD670}" destId="{7605BA16-B350-D749-B40A-7CCE0102499D}" srcOrd="0" destOrd="0" presId="urn:microsoft.com/office/officeart/2005/8/layout/cycle1"/>
    <dgm:cxn modelId="{33F7CB6D-4110-2048-87C7-7078288A7352}" type="presOf" srcId="{5226A3A3-70A9-E346-8A13-19FD7605E25E}" destId="{31E129FE-E5D5-FB46-BD01-1F01A59E0FE8}" srcOrd="0" destOrd="0" presId="urn:microsoft.com/office/officeart/2005/8/layout/cycle1"/>
    <dgm:cxn modelId="{C1B39B6E-252F-A940-99C0-4BF69C10621A}" type="presOf" srcId="{1F716C1F-6396-6F4D-B456-ACB64C969FAE}" destId="{88F273A7-6B9F-6C46-9447-E233F44A0364}" srcOrd="0" destOrd="0" presId="urn:microsoft.com/office/officeart/2005/8/layout/cycle1"/>
    <dgm:cxn modelId="{16146386-3318-BB42-BDE2-4BA0FE4AB9EE}" srcId="{55306CEC-2AF3-D546-9085-A9255C1D28A8}" destId="{1F716C1F-6396-6F4D-B456-ACB64C969FAE}" srcOrd="4" destOrd="0" parTransId="{BDCFA276-CDEB-5C4C-8555-67EA554BAA1A}" sibTransId="{F4CB4480-7E7D-8745-969A-B747186AD670}"/>
    <dgm:cxn modelId="{E22F849E-58DE-4E48-A3F3-D49977342050}" srcId="{55306CEC-2AF3-D546-9085-A9255C1D28A8}" destId="{C96AE666-6B7B-2243-831B-F972694786EC}" srcOrd="3" destOrd="0" parTransId="{95DCCD1F-B369-854B-88E9-0F724CFADAB2}" sibTransId="{216DFF57-C637-3D47-8627-11845A79015E}"/>
    <dgm:cxn modelId="{9E736FA5-3629-794D-BC83-D4EA428AD6A9}" type="presOf" srcId="{216DFF57-C637-3D47-8627-11845A79015E}" destId="{5B9DFB95-D16C-764A-A5DB-81AC099630B9}" srcOrd="0" destOrd="0" presId="urn:microsoft.com/office/officeart/2005/8/layout/cycle1"/>
    <dgm:cxn modelId="{7590C3D5-E3C8-084E-96E7-3428589077C5}" srcId="{55306CEC-2AF3-D546-9085-A9255C1D28A8}" destId="{0F4789E6-7CAF-3847-B886-243438406906}" srcOrd="2" destOrd="0" parTransId="{E25790A8-B8CD-2A4B-AAE3-F6844E32B529}" sibTransId="{5226A3A3-70A9-E346-8A13-19FD7605E25E}"/>
    <dgm:cxn modelId="{6D108E25-CBB6-E444-BF93-6F9DB0F7CCA3}" type="presParOf" srcId="{0AD5A17E-543B-404A-ACEA-A91D4DDCF1E3}" destId="{43E623AD-788C-4D43-BEBB-E0B1F1CE3AE3}" srcOrd="0" destOrd="0" presId="urn:microsoft.com/office/officeart/2005/8/layout/cycle1"/>
    <dgm:cxn modelId="{EBCBB983-A544-6744-9064-939F55264FB0}" type="presParOf" srcId="{0AD5A17E-543B-404A-ACEA-A91D4DDCF1E3}" destId="{9ACDD540-658B-1F4B-9128-BBD97C21052D}" srcOrd="1" destOrd="0" presId="urn:microsoft.com/office/officeart/2005/8/layout/cycle1"/>
    <dgm:cxn modelId="{5887A8E3-CC31-064B-8D1E-CC5D92803BB8}" type="presParOf" srcId="{0AD5A17E-543B-404A-ACEA-A91D4DDCF1E3}" destId="{C3A2FB52-DAE4-1342-973F-1F1A9B44189F}" srcOrd="2" destOrd="0" presId="urn:microsoft.com/office/officeart/2005/8/layout/cycle1"/>
    <dgm:cxn modelId="{0FFDD408-392A-2248-B181-22EAE3E9718D}" type="presParOf" srcId="{0AD5A17E-543B-404A-ACEA-A91D4DDCF1E3}" destId="{6DB58FB9-0ED5-EF4D-902F-C4DD7663D933}" srcOrd="3" destOrd="0" presId="urn:microsoft.com/office/officeart/2005/8/layout/cycle1"/>
    <dgm:cxn modelId="{040AB88C-D95A-D247-A5F4-54AC5F0E1D05}" type="presParOf" srcId="{0AD5A17E-543B-404A-ACEA-A91D4DDCF1E3}" destId="{1BD312BE-9660-0446-89A5-739A7ECD8333}" srcOrd="4" destOrd="0" presId="urn:microsoft.com/office/officeart/2005/8/layout/cycle1"/>
    <dgm:cxn modelId="{1602308F-8BA2-1D47-B6F0-86433728833B}" type="presParOf" srcId="{0AD5A17E-543B-404A-ACEA-A91D4DDCF1E3}" destId="{43E86D08-C1F7-E644-8F62-6252305C9975}" srcOrd="5" destOrd="0" presId="urn:microsoft.com/office/officeart/2005/8/layout/cycle1"/>
    <dgm:cxn modelId="{B30060FE-B485-594F-9DE5-7C6456EB1A4A}" type="presParOf" srcId="{0AD5A17E-543B-404A-ACEA-A91D4DDCF1E3}" destId="{A3041932-0B6D-7B4B-910F-1604FC8F5FB9}" srcOrd="6" destOrd="0" presId="urn:microsoft.com/office/officeart/2005/8/layout/cycle1"/>
    <dgm:cxn modelId="{FC678A8F-DB05-DA47-B65F-54B9E32A4052}" type="presParOf" srcId="{0AD5A17E-543B-404A-ACEA-A91D4DDCF1E3}" destId="{72205650-2408-0A4C-98FA-7B09AD159B06}" srcOrd="7" destOrd="0" presId="urn:microsoft.com/office/officeart/2005/8/layout/cycle1"/>
    <dgm:cxn modelId="{0165FCB1-3662-8D43-A928-5BEB4A567BC2}" type="presParOf" srcId="{0AD5A17E-543B-404A-ACEA-A91D4DDCF1E3}" destId="{31E129FE-E5D5-FB46-BD01-1F01A59E0FE8}" srcOrd="8" destOrd="0" presId="urn:microsoft.com/office/officeart/2005/8/layout/cycle1"/>
    <dgm:cxn modelId="{BAA9B46E-C8A7-4741-A83A-75232C78F607}" type="presParOf" srcId="{0AD5A17E-543B-404A-ACEA-A91D4DDCF1E3}" destId="{52EF4F4A-FE89-7147-B669-77715F875942}" srcOrd="9" destOrd="0" presId="urn:microsoft.com/office/officeart/2005/8/layout/cycle1"/>
    <dgm:cxn modelId="{ADAABC7D-485E-7942-9284-313254F2F770}" type="presParOf" srcId="{0AD5A17E-543B-404A-ACEA-A91D4DDCF1E3}" destId="{CD36CC79-C2DC-F64E-AC2E-820ADE7C7E49}" srcOrd="10" destOrd="0" presId="urn:microsoft.com/office/officeart/2005/8/layout/cycle1"/>
    <dgm:cxn modelId="{E2D6A001-1493-A848-B354-83031816254D}" type="presParOf" srcId="{0AD5A17E-543B-404A-ACEA-A91D4DDCF1E3}" destId="{5B9DFB95-D16C-764A-A5DB-81AC099630B9}" srcOrd="11" destOrd="0" presId="urn:microsoft.com/office/officeart/2005/8/layout/cycle1"/>
    <dgm:cxn modelId="{CDFEEAE9-7569-CD45-B9CB-47FCD4752474}" type="presParOf" srcId="{0AD5A17E-543B-404A-ACEA-A91D4DDCF1E3}" destId="{25109F8F-B668-9F46-A4B9-848C6C1D2851}" srcOrd="12" destOrd="0" presId="urn:microsoft.com/office/officeart/2005/8/layout/cycle1"/>
    <dgm:cxn modelId="{616B292A-BDF6-F244-AE7C-4795335338EA}" type="presParOf" srcId="{0AD5A17E-543B-404A-ACEA-A91D4DDCF1E3}" destId="{88F273A7-6B9F-6C46-9447-E233F44A0364}" srcOrd="13" destOrd="0" presId="urn:microsoft.com/office/officeart/2005/8/layout/cycle1"/>
    <dgm:cxn modelId="{1B7A3E73-9EA1-B644-9D1C-44462567E127}" type="presParOf" srcId="{0AD5A17E-543B-404A-ACEA-A91D4DDCF1E3}" destId="{7605BA16-B350-D749-B40A-7CCE0102499D}" srcOrd="14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E94ED536-9742-0E45-AB18-9004AF3CFED1}" type="doc">
      <dgm:prSet loTypeId="urn:microsoft.com/office/officeart/2005/8/layout/hChevron3" loCatId="" qsTypeId="urn:microsoft.com/office/officeart/2005/8/quickstyle/simple1" qsCatId="simple" csTypeId="urn:microsoft.com/office/officeart/2005/8/colors/accent1_2" csCatId="accent1" phldr="1"/>
      <dgm:spPr/>
    </dgm:pt>
    <dgm:pt modelId="{9C4C8E38-4659-0C49-8CF8-B64D3D5B4980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/>
            <a:t>Commit</a:t>
          </a:r>
        </a:p>
      </dgm:t>
    </dgm:pt>
    <dgm:pt modelId="{95DAB20E-9522-C94B-ACBA-6DAF800CFF96}" type="parTrans" cxnId="{1049848D-5BA6-3948-9391-D659816C1823}">
      <dgm:prSet/>
      <dgm:spPr/>
      <dgm:t>
        <a:bodyPr/>
        <a:lstStyle/>
        <a:p>
          <a:endParaRPr lang="en-US"/>
        </a:p>
      </dgm:t>
    </dgm:pt>
    <dgm:pt modelId="{705E44FB-62B1-A747-AD1A-B51628CC0F8B}" type="sibTrans" cxnId="{1049848D-5BA6-3948-9391-D659816C1823}">
      <dgm:prSet/>
      <dgm:spPr/>
      <dgm:t>
        <a:bodyPr/>
        <a:lstStyle/>
        <a:p>
          <a:endParaRPr lang="en-US"/>
        </a:p>
      </dgm:t>
    </dgm:pt>
    <dgm:pt modelId="{B9F3BC1E-DBD8-4D4E-876D-3147DFD9313A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/>
            <a:t>Build</a:t>
          </a:r>
        </a:p>
      </dgm:t>
    </dgm:pt>
    <dgm:pt modelId="{0DC40C3B-7106-F24C-8C7C-63F82F03E84A}" type="parTrans" cxnId="{1DFB00DC-CCD8-9442-B324-F01A4178BC52}">
      <dgm:prSet/>
      <dgm:spPr/>
      <dgm:t>
        <a:bodyPr/>
        <a:lstStyle/>
        <a:p>
          <a:endParaRPr lang="en-US"/>
        </a:p>
      </dgm:t>
    </dgm:pt>
    <dgm:pt modelId="{829FB97C-D6E9-234E-BDAA-7FCA497B2592}" type="sibTrans" cxnId="{1DFB00DC-CCD8-9442-B324-F01A4178BC52}">
      <dgm:prSet/>
      <dgm:spPr/>
      <dgm:t>
        <a:bodyPr/>
        <a:lstStyle/>
        <a:p>
          <a:endParaRPr lang="en-US"/>
        </a:p>
      </dgm:t>
    </dgm:pt>
    <dgm:pt modelId="{E79F66E8-277F-A34F-9464-6F36BC4AB7BA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/>
            <a:t>Test</a:t>
          </a:r>
        </a:p>
      </dgm:t>
    </dgm:pt>
    <dgm:pt modelId="{E93C522A-A478-C043-B0EF-32324DF49BE8}" type="parTrans" cxnId="{5A17879D-CF9A-E346-AB68-67BC43367C11}">
      <dgm:prSet/>
      <dgm:spPr/>
      <dgm:t>
        <a:bodyPr/>
        <a:lstStyle/>
        <a:p>
          <a:endParaRPr lang="en-US"/>
        </a:p>
      </dgm:t>
    </dgm:pt>
    <dgm:pt modelId="{C7268C40-0856-C14E-B1E5-45737ECDD913}" type="sibTrans" cxnId="{5A17879D-CF9A-E346-AB68-67BC43367C11}">
      <dgm:prSet/>
      <dgm:spPr/>
      <dgm:t>
        <a:bodyPr/>
        <a:lstStyle/>
        <a:p>
          <a:endParaRPr lang="en-US"/>
        </a:p>
      </dgm:t>
    </dgm:pt>
    <dgm:pt modelId="{6EB71306-3B67-4447-82CD-94F814F34D2A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/>
            <a:t>Stage</a:t>
          </a:r>
        </a:p>
      </dgm:t>
    </dgm:pt>
    <dgm:pt modelId="{5A594352-E3D4-B64F-9FDC-B45A256AEF59}" type="parTrans" cxnId="{04E21FAD-4B9F-CA43-95A0-BF54442CA475}">
      <dgm:prSet/>
      <dgm:spPr/>
      <dgm:t>
        <a:bodyPr/>
        <a:lstStyle/>
        <a:p>
          <a:endParaRPr lang="en-US"/>
        </a:p>
      </dgm:t>
    </dgm:pt>
    <dgm:pt modelId="{872AEE56-D8B3-9B42-9E3E-267916AC5AD5}" type="sibTrans" cxnId="{04E21FAD-4B9F-CA43-95A0-BF54442CA475}">
      <dgm:prSet/>
      <dgm:spPr/>
      <dgm:t>
        <a:bodyPr/>
        <a:lstStyle/>
        <a:p>
          <a:endParaRPr lang="en-US"/>
        </a:p>
      </dgm:t>
    </dgm:pt>
    <dgm:pt modelId="{3E026288-E19F-E24A-87AA-D9F7F93AE2FE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/>
            <a:t>Deploy</a:t>
          </a:r>
        </a:p>
      </dgm:t>
    </dgm:pt>
    <dgm:pt modelId="{8D4F6506-AA3F-1B41-B6DD-B33DBA436039}" type="parTrans" cxnId="{20EB6C56-EBC9-4740-B3AF-3FF60355B3AA}">
      <dgm:prSet/>
      <dgm:spPr/>
      <dgm:t>
        <a:bodyPr/>
        <a:lstStyle/>
        <a:p>
          <a:endParaRPr lang="en-US"/>
        </a:p>
      </dgm:t>
    </dgm:pt>
    <dgm:pt modelId="{E388CAED-8254-8442-9149-027FDB347E71}" type="sibTrans" cxnId="{20EB6C56-EBC9-4740-B3AF-3FF60355B3AA}">
      <dgm:prSet/>
      <dgm:spPr/>
      <dgm:t>
        <a:bodyPr/>
        <a:lstStyle/>
        <a:p>
          <a:endParaRPr lang="en-US"/>
        </a:p>
      </dgm:t>
    </dgm:pt>
    <dgm:pt modelId="{F247EA95-A7E9-9447-A8AD-25ED17FC536C}" type="pres">
      <dgm:prSet presAssocID="{E94ED536-9742-0E45-AB18-9004AF3CFED1}" presName="Name0" presStyleCnt="0">
        <dgm:presLayoutVars>
          <dgm:dir/>
          <dgm:resizeHandles val="exact"/>
        </dgm:presLayoutVars>
      </dgm:prSet>
      <dgm:spPr/>
    </dgm:pt>
    <dgm:pt modelId="{4464C3BC-4CA0-C34F-9A70-7DB11FD22EFC}" type="pres">
      <dgm:prSet presAssocID="{9C4C8E38-4659-0C49-8CF8-B64D3D5B4980}" presName="parTxOnly" presStyleLbl="node1" presStyleIdx="0" presStyleCnt="5">
        <dgm:presLayoutVars>
          <dgm:bulletEnabled val="1"/>
        </dgm:presLayoutVars>
      </dgm:prSet>
      <dgm:spPr/>
    </dgm:pt>
    <dgm:pt modelId="{571D20E4-6FAD-FB46-AEF2-F598497501D1}" type="pres">
      <dgm:prSet presAssocID="{705E44FB-62B1-A747-AD1A-B51628CC0F8B}" presName="parSpace" presStyleCnt="0"/>
      <dgm:spPr/>
    </dgm:pt>
    <dgm:pt modelId="{0B95EF29-96ED-6D4D-BD57-7276D88B8E32}" type="pres">
      <dgm:prSet presAssocID="{B9F3BC1E-DBD8-4D4E-876D-3147DFD9313A}" presName="parTxOnly" presStyleLbl="node1" presStyleIdx="1" presStyleCnt="5">
        <dgm:presLayoutVars>
          <dgm:bulletEnabled val="1"/>
        </dgm:presLayoutVars>
      </dgm:prSet>
      <dgm:spPr/>
    </dgm:pt>
    <dgm:pt modelId="{424B9CD4-DED8-8941-944C-3618DF513567}" type="pres">
      <dgm:prSet presAssocID="{829FB97C-D6E9-234E-BDAA-7FCA497B2592}" presName="parSpace" presStyleCnt="0"/>
      <dgm:spPr/>
    </dgm:pt>
    <dgm:pt modelId="{46C76E0D-8BE9-D043-B23B-6D7B48CE1B6C}" type="pres">
      <dgm:prSet presAssocID="{E79F66E8-277F-A34F-9464-6F36BC4AB7BA}" presName="parTxOnly" presStyleLbl="node1" presStyleIdx="2" presStyleCnt="5">
        <dgm:presLayoutVars>
          <dgm:bulletEnabled val="1"/>
        </dgm:presLayoutVars>
      </dgm:prSet>
      <dgm:spPr/>
    </dgm:pt>
    <dgm:pt modelId="{7186FBC3-7E82-034F-BF33-0A742741B815}" type="pres">
      <dgm:prSet presAssocID="{C7268C40-0856-C14E-B1E5-45737ECDD913}" presName="parSpace" presStyleCnt="0"/>
      <dgm:spPr/>
    </dgm:pt>
    <dgm:pt modelId="{B1545181-23CE-F34E-ADCE-2714ABA206F6}" type="pres">
      <dgm:prSet presAssocID="{6EB71306-3B67-4447-82CD-94F814F34D2A}" presName="parTxOnly" presStyleLbl="node1" presStyleIdx="3" presStyleCnt="5">
        <dgm:presLayoutVars>
          <dgm:bulletEnabled val="1"/>
        </dgm:presLayoutVars>
      </dgm:prSet>
      <dgm:spPr/>
    </dgm:pt>
    <dgm:pt modelId="{4614D9DB-5941-0D44-B854-AE0F44001B52}" type="pres">
      <dgm:prSet presAssocID="{872AEE56-D8B3-9B42-9E3E-267916AC5AD5}" presName="parSpace" presStyleCnt="0"/>
      <dgm:spPr/>
    </dgm:pt>
    <dgm:pt modelId="{D148BA2D-035B-F449-8F32-CBC8D2C62912}" type="pres">
      <dgm:prSet presAssocID="{3E026288-E19F-E24A-87AA-D9F7F93AE2FE}" presName="parTxOnly" presStyleLbl="node1" presStyleIdx="4" presStyleCnt="5">
        <dgm:presLayoutVars>
          <dgm:bulletEnabled val="1"/>
        </dgm:presLayoutVars>
      </dgm:prSet>
      <dgm:spPr/>
    </dgm:pt>
  </dgm:ptLst>
  <dgm:cxnLst>
    <dgm:cxn modelId="{722DCF30-9A10-6542-B840-9BD5DDC7CDDF}" type="presOf" srcId="{B9F3BC1E-DBD8-4D4E-876D-3147DFD9313A}" destId="{0B95EF29-96ED-6D4D-BD57-7276D88B8E32}" srcOrd="0" destOrd="0" presId="urn:microsoft.com/office/officeart/2005/8/layout/hChevron3"/>
    <dgm:cxn modelId="{20EB6C56-EBC9-4740-B3AF-3FF60355B3AA}" srcId="{E94ED536-9742-0E45-AB18-9004AF3CFED1}" destId="{3E026288-E19F-E24A-87AA-D9F7F93AE2FE}" srcOrd="4" destOrd="0" parTransId="{8D4F6506-AA3F-1B41-B6DD-B33DBA436039}" sibTransId="{E388CAED-8254-8442-9149-027FDB347E71}"/>
    <dgm:cxn modelId="{1049848D-5BA6-3948-9391-D659816C1823}" srcId="{E94ED536-9742-0E45-AB18-9004AF3CFED1}" destId="{9C4C8E38-4659-0C49-8CF8-B64D3D5B4980}" srcOrd="0" destOrd="0" parTransId="{95DAB20E-9522-C94B-ACBA-6DAF800CFF96}" sibTransId="{705E44FB-62B1-A747-AD1A-B51628CC0F8B}"/>
    <dgm:cxn modelId="{5A17879D-CF9A-E346-AB68-67BC43367C11}" srcId="{E94ED536-9742-0E45-AB18-9004AF3CFED1}" destId="{E79F66E8-277F-A34F-9464-6F36BC4AB7BA}" srcOrd="2" destOrd="0" parTransId="{E93C522A-A478-C043-B0EF-32324DF49BE8}" sibTransId="{C7268C40-0856-C14E-B1E5-45737ECDD913}"/>
    <dgm:cxn modelId="{04E21FAD-4B9F-CA43-95A0-BF54442CA475}" srcId="{E94ED536-9742-0E45-AB18-9004AF3CFED1}" destId="{6EB71306-3B67-4447-82CD-94F814F34D2A}" srcOrd="3" destOrd="0" parTransId="{5A594352-E3D4-B64F-9FDC-B45A256AEF59}" sibTransId="{872AEE56-D8B3-9B42-9E3E-267916AC5AD5}"/>
    <dgm:cxn modelId="{495C67BE-C8A0-1C41-8A5F-27A3DD996240}" type="presOf" srcId="{E79F66E8-277F-A34F-9464-6F36BC4AB7BA}" destId="{46C76E0D-8BE9-D043-B23B-6D7B48CE1B6C}" srcOrd="0" destOrd="0" presId="urn:microsoft.com/office/officeart/2005/8/layout/hChevron3"/>
    <dgm:cxn modelId="{034784C2-A30D-234F-A0A3-C4C72729F052}" type="presOf" srcId="{6EB71306-3B67-4447-82CD-94F814F34D2A}" destId="{B1545181-23CE-F34E-ADCE-2714ABA206F6}" srcOrd="0" destOrd="0" presId="urn:microsoft.com/office/officeart/2005/8/layout/hChevron3"/>
    <dgm:cxn modelId="{40F204D0-7AD9-6541-920D-94EA95A0619B}" type="presOf" srcId="{9C4C8E38-4659-0C49-8CF8-B64D3D5B4980}" destId="{4464C3BC-4CA0-C34F-9A70-7DB11FD22EFC}" srcOrd="0" destOrd="0" presId="urn:microsoft.com/office/officeart/2005/8/layout/hChevron3"/>
    <dgm:cxn modelId="{D4E434D8-16C7-2642-A7EE-02DEC558E963}" type="presOf" srcId="{3E026288-E19F-E24A-87AA-D9F7F93AE2FE}" destId="{D148BA2D-035B-F449-8F32-CBC8D2C62912}" srcOrd="0" destOrd="0" presId="urn:microsoft.com/office/officeart/2005/8/layout/hChevron3"/>
    <dgm:cxn modelId="{1DFB00DC-CCD8-9442-B324-F01A4178BC52}" srcId="{E94ED536-9742-0E45-AB18-9004AF3CFED1}" destId="{B9F3BC1E-DBD8-4D4E-876D-3147DFD9313A}" srcOrd="1" destOrd="0" parTransId="{0DC40C3B-7106-F24C-8C7C-63F82F03E84A}" sibTransId="{829FB97C-D6E9-234E-BDAA-7FCA497B2592}"/>
    <dgm:cxn modelId="{A21B1CF9-407E-0C4C-AD88-28DD107C45D7}" type="presOf" srcId="{E94ED536-9742-0E45-AB18-9004AF3CFED1}" destId="{F247EA95-A7E9-9447-A8AD-25ED17FC536C}" srcOrd="0" destOrd="0" presId="urn:microsoft.com/office/officeart/2005/8/layout/hChevron3"/>
    <dgm:cxn modelId="{5F09738B-1C5B-8C47-B9E2-F44C27F39D77}" type="presParOf" srcId="{F247EA95-A7E9-9447-A8AD-25ED17FC536C}" destId="{4464C3BC-4CA0-C34F-9A70-7DB11FD22EFC}" srcOrd="0" destOrd="0" presId="urn:microsoft.com/office/officeart/2005/8/layout/hChevron3"/>
    <dgm:cxn modelId="{60C8FDDA-C431-0F46-A4B9-4646CB560151}" type="presParOf" srcId="{F247EA95-A7E9-9447-A8AD-25ED17FC536C}" destId="{571D20E4-6FAD-FB46-AEF2-F598497501D1}" srcOrd="1" destOrd="0" presId="urn:microsoft.com/office/officeart/2005/8/layout/hChevron3"/>
    <dgm:cxn modelId="{460301B2-DB49-BF4F-B6AA-35A80B62D759}" type="presParOf" srcId="{F247EA95-A7E9-9447-A8AD-25ED17FC536C}" destId="{0B95EF29-96ED-6D4D-BD57-7276D88B8E32}" srcOrd="2" destOrd="0" presId="urn:microsoft.com/office/officeart/2005/8/layout/hChevron3"/>
    <dgm:cxn modelId="{4A6618F7-2E81-CE46-8FFB-45A28E1AC680}" type="presParOf" srcId="{F247EA95-A7E9-9447-A8AD-25ED17FC536C}" destId="{424B9CD4-DED8-8941-944C-3618DF513567}" srcOrd="3" destOrd="0" presId="urn:microsoft.com/office/officeart/2005/8/layout/hChevron3"/>
    <dgm:cxn modelId="{E6EB26BF-3743-0340-A467-10CD2CF331D1}" type="presParOf" srcId="{F247EA95-A7E9-9447-A8AD-25ED17FC536C}" destId="{46C76E0D-8BE9-D043-B23B-6D7B48CE1B6C}" srcOrd="4" destOrd="0" presId="urn:microsoft.com/office/officeart/2005/8/layout/hChevron3"/>
    <dgm:cxn modelId="{5D60BC3D-CB82-FB4E-AA86-6297DB5E1092}" type="presParOf" srcId="{F247EA95-A7E9-9447-A8AD-25ED17FC536C}" destId="{7186FBC3-7E82-034F-BF33-0A742741B815}" srcOrd="5" destOrd="0" presId="urn:microsoft.com/office/officeart/2005/8/layout/hChevron3"/>
    <dgm:cxn modelId="{387239D2-1DB5-394A-8CB0-2F49143F105F}" type="presParOf" srcId="{F247EA95-A7E9-9447-A8AD-25ED17FC536C}" destId="{B1545181-23CE-F34E-ADCE-2714ABA206F6}" srcOrd="6" destOrd="0" presId="urn:microsoft.com/office/officeart/2005/8/layout/hChevron3"/>
    <dgm:cxn modelId="{9BC3F1BE-8348-5D4F-9598-0C5656469D1D}" type="presParOf" srcId="{F247EA95-A7E9-9447-A8AD-25ED17FC536C}" destId="{4614D9DB-5941-0D44-B854-AE0F44001B52}" srcOrd="7" destOrd="0" presId="urn:microsoft.com/office/officeart/2005/8/layout/hChevron3"/>
    <dgm:cxn modelId="{20C9F4AA-8BC1-3A42-85D5-8C0982F7C51D}" type="presParOf" srcId="{F247EA95-A7E9-9447-A8AD-25ED17FC536C}" destId="{D148BA2D-035B-F449-8F32-CBC8D2C62912}" srcOrd="8" destOrd="0" presId="urn:microsoft.com/office/officeart/2005/8/layout/hChevron3"/>
  </dgm:cxnLst>
  <dgm:bg>
    <a:noFill/>
  </dgm:bg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6338A212-D0AF-4549-A293-266077729BA4}" type="doc">
      <dgm:prSet loTypeId="urn:microsoft.com/office/officeart/2005/8/layout/cycle5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5C76260-3D51-9146-82D8-78AF3528D5CC}">
      <dgm:prSet phldrT="[Text]" custT="1"/>
      <dgm:spPr>
        <a:solidFill>
          <a:srgbClr val="00B0F0"/>
        </a:solidFill>
      </dgm:spPr>
      <dgm:t>
        <a:bodyPr/>
        <a:lstStyle/>
        <a:p>
          <a:r>
            <a:rPr lang="en-US" sz="1600" dirty="0"/>
            <a:t>Traders</a:t>
          </a:r>
        </a:p>
        <a:p>
          <a:r>
            <a:rPr lang="zh-CN" altLang="en-US" sz="900" dirty="0"/>
            <a:t>（</a:t>
          </a:r>
          <a:r>
            <a:rPr lang="en-US" altLang="zh-CN" sz="900" dirty="0"/>
            <a:t>students/teachers</a:t>
          </a:r>
          <a:r>
            <a:rPr lang="zh-CN" altLang="en-US" sz="900" dirty="0"/>
            <a:t>）</a:t>
          </a:r>
          <a:endParaRPr lang="en-US" sz="900" dirty="0"/>
        </a:p>
      </dgm:t>
    </dgm:pt>
    <dgm:pt modelId="{CA76F70F-A0B1-634F-B159-BD9A8F45BE6E}" type="parTrans" cxnId="{808AED0F-7841-614F-A421-9E8DB4AA1666}">
      <dgm:prSet/>
      <dgm:spPr/>
      <dgm:t>
        <a:bodyPr/>
        <a:lstStyle/>
        <a:p>
          <a:endParaRPr lang="en-US"/>
        </a:p>
      </dgm:t>
    </dgm:pt>
    <dgm:pt modelId="{9794248F-73DB-FB45-930A-9A1C3EAA66A6}" type="sibTrans" cxnId="{808AED0F-7841-614F-A421-9E8DB4AA1666}">
      <dgm:prSet/>
      <dgm:spPr>
        <a:ln w="63500"/>
      </dgm:spPr>
      <dgm:t>
        <a:bodyPr/>
        <a:lstStyle/>
        <a:p>
          <a:endParaRPr lang="en-US"/>
        </a:p>
      </dgm:t>
    </dgm:pt>
    <dgm:pt modelId="{3929E53C-C08B-5749-ADE2-395CB4B8ADAE}">
      <dgm:prSet phldrT="[Text]" custT="1"/>
      <dgm:spPr>
        <a:solidFill>
          <a:srgbClr val="00B0F0"/>
        </a:solidFill>
      </dgm:spPr>
      <dgm:t>
        <a:bodyPr/>
        <a:lstStyle/>
        <a:p>
          <a:r>
            <a:rPr lang="en-US" sz="1600" dirty="0"/>
            <a:t>Miners</a:t>
          </a:r>
        </a:p>
        <a:p>
          <a:r>
            <a:rPr lang="zh-CN" altLang="en-US" sz="900" dirty="0"/>
            <a:t>（</a:t>
          </a:r>
          <a:r>
            <a:rPr lang="en-US" altLang="zh-CN" sz="900" dirty="0"/>
            <a:t>Administrators/Witnesses</a:t>
          </a:r>
          <a:r>
            <a:rPr lang="zh-CN" altLang="en-US" sz="900" dirty="0"/>
            <a:t>）</a:t>
          </a:r>
          <a:endParaRPr lang="en-US" sz="900" dirty="0"/>
        </a:p>
      </dgm:t>
    </dgm:pt>
    <dgm:pt modelId="{50268B65-11FB-7E41-B22B-2E92A33C80F5}" type="parTrans" cxnId="{0C647937-3A42-5F4F-B812-2CBAC48EE636}">
      <dgm:prSet/>
      <dgm:spPr/>
      <dgm:t>
        <a:bodyPr/>
        <a:lstStyle/>
        <a:p>
          <a:endParaRPr lang="en-US"/>
        </a:p>
      </dgm:t>
    </dgm:pt>
    <dgm:pt modelId="{FAD5A11C-77F7-484A-B3CF-028A793D2B3A}" type="sibTrans" cxnId="{0C647937-3A42-5F4F-B812-2CBAC48EE636}">
      <dgm:prSet/>
      <dgm:spPr>
        <a:ln w="63500"/>
      </dgm:spPr>
      <dgm:t>
        <a:bodyPr/>
        <a:lstStyle/>
        <a:p>
          <a:endParaRPr lang="en-US"/>
        </a:p>
      </dgm:t>
    </dgm:pt>
    <dgm:pt modelId="{62237521-A0E8-0149-A4B3-05E274AD0540}">
      <dgm:prSet phldrT="[Text]" custT="1"/>
      <dgm:spPr>
        <a:solidFill>
          <a:srgbClr val="00B0F0"/>
        </a:solidFill>
      </dgm:spPr>
      <dgm:t>
        <a:bodyPr/>
        <a:lstStyle/>
        <a:p>
          <a:r>
            <a:rPr lang="en-US" sz="1600" dirty="0"/>
            <a:t>Coders</a:t>
          </a:r>
        </a:p>
        <a:p>
          <a:r>
            <a:rPr lang="en-US" sz="900" dirty="0"/>
            <a:t>(Artists/Creative People)</a:t>
          </a:r>
        </a:p>
        <a:p>
          <a:endParaRPr lang="en-US" sz="900" dirty="0"/>
        </a:p>
      </dgm:t>
    </dgm:pt>
    <dgm:pt modelId="{659AA5CF-D8AD-C747-BD09-7ED39A57980E}" type="parTrans" cxnId="{2E975496-1BC5-9443-B248-505DECC780D2}">
      <dgm:prSet/>
      <dgm:spPr/>
      <dgm:t>
        <a:bodyPr/>
        <a:lstStyle/>
        <a:p>
          <a:endParaRPr lang="en-US"/>
        </a:p>
      </dgm:t>
    </dgm:pt>
    <dgm:pt modelId="{006A0708-5235-654C-B457-48AD2C45C441}" type="sibTrans" cxnId="{2E975496-1BC5-9443-B248-505DECC780D2}">
      <dgm:prSet/>
      <dgm:spPr>
        <a:ln w="63500"/>
      </dgm:spPr>
      <dgm:t>
        <a:bodyPr/>
        <a:lstStyle/>
        <a:p>
          <a:endParaRPr lang="en-US"/>
        </a:p>
      </dgm:t>
    </dgm:pt>
    <dgm:pt modelId="{107EC568-8F0C-A44A-A3B0-FEE90093D0FE}" type="pres">
      <dgm:prSet presAssocID="{6338A212-D0AF-4549-A293-266077729BA4}" presName="cycle" presStyleCnt="0">
        <dgm:presLayoutVars>
          <dgm:dir/>
          <dgm:resizeHandles val="exact"/>
        </dgm:presLayoutVars>
      </dgm:prSet>
      <dgm:spPr/>
    </dgm:pt>
    <dgm:pt modelId="{43F2C746-DAE2-584B-BBDD-0852366B0988}" type="pres">
      <dgm:prSet presAssocID="{45C76260-3D51-9146-82D8-78AF3528D5CC}" presName="node" presStyleLbl="node1" presStyleIdx="0" presStyleCnt="3">
        <dgm:presLayoutVars>
          <dgm:bulletEnabled val="1"/>
        </dgm:presLayoutVars>
      </dgm:prSet>
      <dgm:spPr/>
    </dgm:pt>
    <dgm:pt modelId="{ED8F3C73-3274-1140-9D7F-19A20A2ECB5E}" type="pres">
      <dgm:prSet presAssocID="{45C76260-3D51-9146-82D8-78AF3528D5CC}" presName="spNode" presStyleCnt="0"/>
      <dgm:spPr/>
    </dgm:pt>
    <dgm:pt modelId="{B9CC47F0-EAF8-3140-B943-339D8B9DBD37}" type="pres">
      <dgm:prSet presAssocID="{9794248F-73DB-FB45-930A-9A1C3EAA66A6}" presName="sibTrans" presStyleLbl="sibTrans1D1" presStyleIdx="0" presStyleCnt="3"/>
      <dgm:spPr/>
    </dgm:pt>
    <dgm:pt modelId="{1A7A45DD-F5AB-AE4D-9255-F86015A9822A}" type="pres">
      <dgm:prSet presAssocID="{3929E53C-C08B-5749-ADE2-395CB4B8ADAE}" presName="node" presStyleLbl="node1" presStyleIdx="1" presStyleCnt="3" custScaleX="111375">
        <dgm:presLayoutVars>
          <dgm:bulletEnabled val="1"/>
        </dgm:presLayoutVars>
      </dgm:prSet>
      <dgm:spPr/>
    </dgm:pt>
    <dgm:pt modelId="{831BDEBF-D549-D246-B57B-27514E92738F}" type="pres">
      <dgm:prSet presAssocID="{3929E53C-C08B-5749-ADE2-395CB4B8ADAE}" presName="spNode" presStyleCnt="0"/>
      <dgm:spPr/>
    </dgm:pt>
    <dgm:pt modelId="{57ABA5FE-DE45-324F-B157-0863CC712A3C}" type="pres">
      <dgm:prSet presAssocID="{FAD5A11C-77F7-484A-B3CF-028A793D2B3A}" presName="sibTrans" presStyleLbl="sibTrans1D1" presStyleIdx="1" presStyleCnt="3"/>
      <dgm:spPr/>
    </dgm:pt>
    <dgm:pt modelId="{E25D9C5A-DBEB-4042-B7D9-1A2383A622B7}" type="pres">
      <dgm:prSet presAssocID="{62237521-A0E8-0149-A4B3-05E274AD0540}" presName="node" presStyleLbl="node1" presStyleIdx="2" presStyleCnt="3">
        <dgm:presLayoutVars>
          <dgm:bulletEnabled val="1"/>
        </dgm:presLayoutVars>
      </dgm:prSet>
      <dgm:spPr/>
    </dgm:pt>
    <dgm:pt modelId="{5240C9E4-9F1A-EF43-A919-E1535AD149A1}" type="pres">
      <dgm:prSet presAssocID="{62237521-A0E8-0149-A4B3-05E274AD0540}" presName="spNode" presStyleCnt="0"/>
      <dgm:spPr/>
    </dgm:pt>
    <dgm:pt modelId="{184D504B-E4C5-EA44-AF86-85C246BD05C9}" type="pres">
      <dgm:prSet presAssocID="{006A0708-5235-654C-B457-48AD2C45C441}" presName="sibTrans" presStyleLbl="sibTrans1D1" presStyleIdx="2" presStyleCnt="3"/>
      <dgm:spPr/>
    </dgm:pt>
  </dgm:ptLst>
  <dgm:cxnLst>
    <dgm:cxn modelId="{808AED0F-7841-614F-A421-9E8DB4AA1666}" srcId="{6338A212-D0AF-4549-A293-266077729BA4}" destId="{45C76260-3D51-9146-82D8-78AF3528D5CC}" srcOrd="0" destOrd="0" parTransId="{CA76F70F-A0B1-634F-B159-BD9A8F45BE6E}" sibTransId="{9794248F-73DB-FB45-930A-9A1C3EAA66A6}"/>
    <dgm:cxn modelId="{3E249910-1D40-8E45-862F-69C463A18730}" type="presOf" srcId="{6338A212-D0AF-4549-A293-266077729BA4}" destId="{107EC568-8F0C-A44A-A3B0-FEE90093D0FE}" srcOrd="0" destOrd="0" presId="urn:microsoft.com/office/officeart/2005/8/layout/cycle5"/>
    <dgm:cxn modelId="{E4B0ED20-961B-4946-9D15-84077ED993E8}" type="presOf" srcId="{9794248F-73DB-FB45-930A-9A1C3EAA66A6}" destId="{B9CC47F0-EAF8-3140-B943-339D8B9DBD37}" srcOrd="0" destOrd="0" presId="urn:microsoft.com/office/officeart/2005/8/layout/cycle5"/>
    <dgm:cxn modelId="{0C647937-3A42-5F4F-B812-2CBAC48EE636}" srcId="{6338A212-D0AF-4549-A293-266077729BA4}" destId="{3929E53C-C08B-5749-ADE2-395CB4B8ADAE}" srcOrd="1" destOrd="0" parTransId="{50268B65-11FB-7E41-B22B-2E92A33C80F5}" sibTransId="{FAD5A11C-77F7-484A-B3CF-028A793D2B3A}"/>
    <dgm:cxn modelId="{FAD81A40-3F36-6D4B-B7E0-D48E7020BE23}" type="presOf" srcId="{006A0708-5235-654C-B457-48AD2C45C441}" destId="{184D504B-E4C5-EA44-AF86-85C246BD05C9}" srcOrd="0" destOrd="0" presId="urn:microsoft.com/office/officeart/2005/8/layout/cycle5"/>
    <dgm:cxn modelId="{1C212758-6983-7E43-9EEE-D8B543F6AE35}" type="presOf" srcId="{3929E53C-C08B-5749-ADE2-395CB4B8ADAE}" destId="{1A7A45DD-F5AB-AE4D-9255-F86015A9822A}" srcOrd="0" destOrd="0" presId="urn:microsoft.com/office/officeart/2005/8/layout/cycle5"/>
    <dgm:cxn modelId="{E72B3967-DD83-9B43-BD5E-DC6C9CCEB31F}" type="presOf" srcId="{FAD5A11C-77F7-484A-B3CF-028A793D2B3A}" destId="{57ABA5FE-DE45-324F-B157-0863CC712A3C}" srcOrd="0" destOrd="0" presId="urn:microsoft.com/office/officeart/2005/8/layout/cycle5"/>
    <dgm:cxn modelId="{62323A67-5FCD-FE4C-8824-B84BA1CC14DE}" type="presOf" srcId="{62237521-A0E8-0149-A4B3-05E274AD0540}" destId="{E25D9C5A-DBEB-4042-B7D9-1A2383A622B7}" srcOrd="0" destOrd="0" presId="urn:microsoft.com/office/officeart/2005/8/layout/cycle5"/>
    <dgm:cxn modelId="{249E0680-7F7F-494D-875E-FFBB918A9E37}" type="presOf" srcId="{45C76260-3D51-9146-82D8-78AF3528D5CC}" destId="{43F2C746-DAE2-584B-BBDD-0852366B0988}" srcOrd="0" destOrd="0" presId="urn:microsoft.com/office/officeart/2005/8/layout/cycle5"/>
    <dgm:cxn modelId="{2E975496-1BC5-9443-B248-505DECC780D2}" srcId="{6338A212-D0AF-4549-A293-266077729BA4}" destId="{62237521-A0E8-0149-A4B3-05E274AD0540}" srcOrd="2" destOrd="0" parTransId="{659AA5CF-D8AD-C747-BD09-7ED39A57980E}" sibTransId="{006A0708-5235-654C-B457-48AD2C45C441}"/>
    <dgm:cxn modelId="{FECC557E-5523-F948-A4C0-26E9F3149B63}" type="presParOf" srcId="{107EC568-8F0C-A44A-A3B0-FEE90093D0FE}" destId="{43F2C746-DAE2-584B-BBDD-0852366B0988}" srcOrd="0" destOrd="0" presId="urn:microsoft.com/office/officeart/2005/8/layout/cycle5"/>
    <dgm:cxn modelId="{1422EE0C-EB02-A14C-8CE6-87279F731FEC}" type="presParOf" srcId="{107EC568-8F0C-A44A-A3B0-FEE90093D0FE}" destId="{ED8F3C73-3274-1140-9D7F-19A20A2ECB5E}" srcOrd="1" destOrd="0" presId="urn:microsoft.com/office/officeart/2005/8/layout/cycle5"/>
    <dgm:cxn modelId="{F83101B8-38E4-2441-A58C-0C571A164EBB}" type="presParOf" srcId="{107EC568-8F0C-A44A-A3B0-FEE90093D0FE}" destId="{B9CC47F0-EAF8-3140-B943-339D8B9DBD37}" srcOrd="2" destOrd="0" presId="urn:microsoft.com/office/officeart/2005/8/layout/cycle5"/>
    <dgm:cxn modelId="{EDD9F50A-ED5A-A14A-9219-3D9597187543}" type="presParOf" srcId="{107EC568-8F0C-A44A-A3B0-FEE90093D0FE}" destId="{1A7A45DD-F5AB-AE4D-9255-F86015A9822A}" srcOrd="3" destOrd="0" presId="urn:microsoft.com/office/officeart/2005/8/layout/cycle5"/>
    <dgm:cxn modelId="{24572B3A-9E67-3A49-92C8-1ACCABB4C413}" type="presParOf" srcId="{107EC568-8F0C-A44A-A3B0-FEE90093D0FE}" destId="{831BDEBF-D549-D246-B57B-27514E92738F}" srcOrd="4" destOrd="0" presId="urn:microsoft.com/office/officeart/2005/8/layout/cycle5"/>
    <dgm:cxn modelId="{F5ED7889-6A83-B644-A2D0-EAC0FB439629}" type="presParOf" srcId="{107EC568-8F0C-A44A-A3B0-FEE90093D0FE}" destId="{57ABA5FE-DE45-324F-B157-0863CC712A3C}" srcOrd="5" destOrd="0" presId="urn:microsoft.com/office/officeart/2005/8/layout/cycle5"/>
    <dgm:cxn modelId="{81159426-40DE-894F-9B34-1BC234CF895A}" type="presParOf" srcId="{107EC568-8F0C-A44A-A3B0-FEE90093D0FE}" destId="{E25D9C5A-DBEB-4042-B7D9-1A2383A622B7}" srcOrd="6" destOrd="0" presId="urn:microsoft.com/office/officeart/2005/8/layout/cycle5"/>
    <dgm:cxn modelId="{FFFD375E-A7F9-074F-B70A-174145BF1811}" type="presParOf" srcId="{107EC568-8F0C-A44A-A3B0-FEE90093D0FE}" destId="{5240C9E4-9F1A-EF43-A919-E1535AD149A1}" srcOrd="7" destOrd="0" presId="urn:microsoft.com/office/officeart/2005/8/layout/cycle5"/>
    <dgm:cxn modelId="{054C9E53-BD51-C74D-A752-E2E1AC45E3B1}" type="presParOf" srcId="{107EC568-8F0C-A44A-A3B0-FEE90093D0FE}" destId="{184D504B-E4C5-EA44-AF86-85C246BD05C9}" srcOrd="8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6338A212-D0AF-4549-A293-266077729BA4}" type="doc">
      <dgm:prSet loTypeId="urn:microsoft.com/office/officeart/2005/8/layout/cycle5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5C76260-3D51-9146-82D8-78AF3528D5CC}">
      <dgm:prSet phldrT="[Text]"/>
      <dgm:spPr>
        <a:solidFill>
          <a:srgbClr val="00B0F0"/>
        </a:solidFill>
      </dgm:spPr>
      <dgm:t>
        <a:bodyPr/>
        <a:lstStyle/>
        <a:p>
          <a:endParaRPr lang="en-US" dirty="0"/>
        </a:p>
        <a:p>
          <a:r>
            <a:rPr lang="en-US" dirty="0"/>
            <a:t>Traders</a:t>
          </a:r>
        </a:p>
        <a:p>
          <a:r>
            <a:rPr lang="zh-CN" altLang="en-US" dirty="0"/>
            <a:t>（</a:t>
          </a:r>
          <a:r>
            <a:rPr lang="en-US" altLang="zh-CN" dirty="0"/>
            <a:t>students/teachers</a:t>
          </a:r>
          <a:r>
            <a:rPr lang="zh-CN" altLang="en-US" dirty="0"/>
            <a:t>）</a:t>
          </a:r>
          <a:endParaRPr lang="en-US" dirty="0"/>
        </a:p>
      </dgm:t>
    </dgm:pt>
    <dgm:pt modelId="{CA76F70F-A0B1-634F-B159-BD9A8F45BE6E}" type="parTrans" cxnId="{808AED0F-7841-614F-A421-9E8DB4AA1666}">
      <dgm:prSet/>
      <dgm:spPr/>
      <dgm:t>
        <a:bodyPr/>
        <a:lstStyle/>
        <a:p>
          <a:endParaRPr lang="en-US"/>
        </a:p>
      </dgm:t>
    </dgm:pt>
    <dgm:pt modelId="{9794248F-73DB-FB45-930A-9A1C3EAA66A6}" type="sibTrans" cxnId="{808AED0F-7841-614F-A421-9E8DB4AA1666}">
      <dgm:prSet/>
      <dgm:spPr>
        <a:ln w="63500"/>
      </dgm:spPr>
      <dgm:t>
        <a:bodyPr/>
        <a:lstStyle/>
        <a:p>
          <a:endParaRPr lang="en-US"/>
        </a:p>
      </dgm:t>
    </dgm:pt>
    <dgm:pt modelId="{3929E53C-C08B-5749-ADE2-395CB4B8ADAE}">
      <dgm:prSet phldrT="[Text]"/>
      <dgm:spPr>
        <a:solidFill>
          <a:srgbClr val="00B0F0"/>
        </a:solidFill>
      </dgm:spPr>
      <dgm:t>
        <a:bodyPr/>
        <a:lstStyle/>
        <a:p>
          <a:r>
            <a:rPr lang="en-US" dirty="0"/>
            <a:t>Miners</a:t>
          </a:r>
        </a:p>
        <a:p>
          <a:r>
            <a:rPr lang="zh-CN" altLang="en-US" dirty="0"/>
            <a:t>（</a:t>
          </a:r>
          <a:r>
            <a:rPr lang="en-US" altLang="zh-CN" dirty="0"/>
            <a:t>Administrators/Witnesses</a:t>
          </a:r>
          <a:r>
            <a:rPr lang="zh-CN" altLang="en-US" dirty="0"/>
            <a:t>）</a:t>
          </a:r>
          <a:endParaRPr lang="en-US" dirty="0"/>
        </a:p>
      </dgm:t>
    </dgm:pt>
    <dgm:pt modelId="{50268B65-11FB-7E41-B22B-2E92A33C80F5}" type="parTrans" cxnId="{0C647937-3A42-5F4F-B812-2CBAC48EE636}">
      <dgm:prSet/>
      <dgm:spPr/>
      <dgm:t>
        <a:bodyPr/>
        <a:lstStyle/>
        <a:p>
          <a:endParaRPr lang="en-US"/>
        </a:p>
      </dgm:t>
    </dgm:pt>
    <dgm:pt modelId="{FAD5A11C-77F7-484A-B3CF-028A793D2B3A}" type="sibTrans" cxnId="{0C647937-3A42-5F4F-B812-2CBAC48EE636}">
      <dgm:prSet/>
      <dgm:spPr>
        <a:ln w="63500"/>
      </dgm:spPr>
      <dgm:t>
        <a:bodyPr/>
        <a:lstStyle/>
        <a:p>
          <a:endParaRPr lang="en-US"/>
        </a:p>
      </dgm:t>
    </dgm:pt>
    <dgm:pt modelId="{62237521-A0E8-0149-A4B3-05E274AD0540}">
      <dgm:prSet phldrT="[Text]"/>
      <dgm:spPr>
        <a:solidFill>
          <a:srgbClr val="00B0F0"/>
        </a:solidFill>
      </dgm:spPr>
      <dgm:t>
        <a:bodyPr/>
        <a:lstStyle/>
        <a:p>
          <a:r>
            <a:rPr lang="en-US" dirty="0"/>
            <a:t>Coders</a:t>
          </a:r>
        </a:p>
        <a:p>
          <a:r>
            <a:rPr lang="en-US" dirty="0"/>
            <a:t>(Artists/Creative People)</a:t>
          </a:r>
        </a:p>
        <a:p>
          <a:endParaRPr lang="en-US" dirty="0"/>
        </a:p>
      </dgm:t>
    </dgm:pt>
    <dgm:pt modelId="{659AA5CF-D8AD-C747-BD09-7ED39A57980E}" type="parTrans" cxnId="{2E975496-1BC5-9443-B248-505DECC780D2}">
      <dgm:prSet/>
      <dgm:spPr/>
      <dgm:t>
        <a:bodyPr/>
        <a:lstStyle/>
        <a:p>
          <a:endParaRPr lang="en-US"/>
        </a:p>
      </dgm:t>
    </dgm:pt>
    <dgm:pt modelId="{006A0708-5235-654C-B457-48AD2C45C441}" type="sibTrans" cxnId="{2E975496-1BC5-9443-B248-505DECC780D2}">
      <dgm:prSet/>
      <dgm:spPr>
        <a:ln w="63500"/>
      </dgm:spPr>
      <dgm:t>
        <a:bodyPr/>
        <a:lstStyle/>
        <a:p>
          <a:endParaRPr lang="en-US"/>
        </a:p>
      </dgm:t>
    </dgm:pt>
    <dgm:pt modelId="{107EC568-8F0C-A44A-A3B0-FEE90093D0FE}" type="pres">
      <dgm:prSet presAssocID="{6338A212-D0AF-4549-A293-266077729BA4}" presName="cycle" presStyleCnt="0">
        <dgm:presLayoutVars>
          <dgm:dir/>
          <dgm:resizeHandles val="exact"/>
        </dgm:presLayoutVars>
      </dgm:prSet>
      <dgm:spPr/>
    </dgm:pt>
    <dgm:pt modelId="{43F2C746-DAE2-584B-BBDD-0852366B0988}" type="pres">
      <dgm:prSet presAssocID="{45C76260-3D51-9146-82D8-78AF3528D5CC}" presName="node" presStyleLbl="node1" presStyleIdx="0" presStyleCnt="3">
        <dgm:presLayoutVars>
          <dgm:bulletEnabled val="1"/>
        </dgm:presLayoutVars>
      </dgm:prSet>
      <dgm:spPr/>
    </dgm:pt>
    <dgm:pt modelId="{ED8F3C73-3274-1140-9D7F-19A20A2ECB5E}" type="pres">
      <dgm:prSet presAssocID="{45C76260-3D51-9146-82D8-78AF3528D5CC}" presName="spNode" presStyleCnt="0"/>
      <dgm:spPr/>
    </dgm:pt>
    <dgm:pt modelId="{B9CC47F0-EAF8-3140-B943-339D8B9DBD37}" type="pres">
      <dgm:prSet presAssocID="{9794248F-73DB-FB45-930A-9A1C3EAA66A6}" presName="sibTrans" presStyleLbl="sibTrans1D1" presStyleIdx="0" presStyleCnt="3"/>
      <dgm:spPr/>
    </dgm:pt>
    <dgm:pt modelId="{1A7A45DD-F5AB-AE4D-9255-F86015A9822A}" type="pres">
      <dgm:prSet presAssocID="{3929E53C-C08B-5749-ADE2-395CB4B8ADAE}" presName="node" presStyleLbl="node1" presStyleIdx="1" presStyleCnt="3">
        <dgm:presLayoutVars>
          <dgm:bulletEnabled val="1"/>
        </dgm:presLayoutVars>
      </dgm:prSet>
      <dgm:spPr/>
    </dgm:pt>
    <dgm:pt modelId="{831BDEBF-D549-D246-B57B-27514E92738F}" type="pres">
      <dgm:prSet presAssocID="{3929E53C-C08B-5749-ADE2-395CB4B8ADAE}" presName="spNode" presStyleCnt="0"/>
      <dgm:spPr/>
    </dgm:pt>
    <dgm:pt modelId="{57ABA5FE-DE45-324F-B157-0863CC712A3C}" type="pres">
      <dgm:prSet presAssocID="{FAD5A11C-77F7-484A-B3CF-028A793D2B3A}" presName="sibTrans" presStyleLbl="sibTrans1D1" presStyleIdx="1" presStyleCnt="3"/>
      <dgm:spPr/>
    </dgm:pt>
    <dgm:pt modelId="{E25D9C5A-DBEB-4042-B7D9-1A2383A622B7}" type="pres">
      <dgm:prSet presAssocID="{62237521-A0E8-0149-A4B3-05E274AD0540}" presName="node" presStyleLbl="node1" presStyleIdx="2" presStyleCnt="3">
        <dgm:presLayoutVars>
          <dgm:bulletEnabled val="1"/>
        </dgm:presLayoutVars>
      </dgm:prSet>
      <dgm:spPr/>
    </dgm:pt>
    <dgm:pt modelId="{5240C9E4-9F1A-EF43-A919-E1535AD149A1}" type="pres">
      <dgm:prSet presAssocID="{62237521-A0E8-0149-A4B3-05E274AD0540}" presName="spNode" presStyleCnt="0"/>
      <dgm:spPr/>
    </dgm:pt>
    <dgm:pt modelId="{184D504B-E4C5-EA44-AF86-85C246BD05C9}" type="pres">
      <dgm:prSet presAssocID="{006A0708-5235-654C-B457-48AD2C45C441}" presName="sibTrans" presStyleLbl="sibTrans1D1" presStyleIdx="2" presStyleCnt="3"/>
      <dgm:spPr/>
    </dgm:pt>
  </dgm:ptLst>
  <dgm:cxnLst>
    <dgm:cxn modelId="{808AED0F-7841-614F-A421-9E8DB4AA1666}" srcId="{6338A212-D0AF-4549-A293-266077729BA4}" destId="{45C76260-3D51-9146-82D8-78AF3528D5CC}" srcOrd="0" destOrd="0" parTransId="{CA76F70F-A0B1-634F-B159-BD9A8F45BE6E}" sibTransId="{9794248F-73DB-FB45-930A-9A1C3EAA66A6}"/>
    <dgm:cxn modelId="{3E249910-1D40-8E45-862F-69C463A18730}" type="presOf" srcId="{6338A212-D0AF-4549-A293-266077729BA4}" destId="{107EC568-8F0C-A44A-A3B0-FEE90093D0FE}" srcOrd="0" destOrd="0" presId="urn:microsoft.com/office/officeart/2005/8/layout/cycle5"/>
    <dgm:cxn modelId="{E4B0ED20-961B-4946-9D15-84077ED993E8}" type="presOf" srcId="{9794248F-73DB-FB45-930A-9A1C3EAA66A6}" destId="{B9CC47F0-EAF8-3140-B943-339D8B9DBD37}" srcOrd="0" destOrd="0" presId="urn:microsoft.com/office/officeart/2005/8/layout/cycle5"/>
    <dgm:cxn modelId="{0C647937-3A42-5F4F-B812-2CBAC48EE636}" srcId="{6338A212-D0AF-4549-A293-266077729BA4}" destId="{3929E53C-C08B-5749-ADE2-395CB4B8ADAE}" srcOrd="1" destOrd="0" parTransId="{50268B65-11FB-7E41-B22B-2E92A33C80F5}" sibTransId="{FAD5A11C-77F7-484A-B3CF-028A793D2B3A}"/>
    <dgm:cxn modelId="{FAD81A40-3F36-6D4B-B7E0-D48E7020BE23}" type="presOf" srcId="{006A0708-5235-654C-B457-48AD2C45C441}" destId="{184D504B-E4C5-EA44-AF86-85C246BD05C9}" srcOrd="0" destOrd="0" presId="urn:microsoft.com/office/officeart/2005/8/layout/cycle5"/>
    <dgm:cxn modelId="{1C212758-6983-7E43-9EEE-D8B543F6AE35}" type="presOf" srcId="{3929E53C-C08B-5749-ADE2-395CB4B8ADAE}" destId="{1A7A45DD-F5AB-AE4D-9255-F86015A9822A}" srcOrd="0" destOrd="0" presId="urn:microsoft.com/office/officeart/2005/8/layout/cycle5"/>
    <dgm:cxn modelId="{E72B3967-DD83-9B43-BD5E-DC6C9CCEB31F}" type="presOf" srcId="{FAD5A11C-77F7-484A-B3CF-028A793D2B3A}" destId="{57ABA5FE-DE45-324F-B157-0863CC712A3C}" srcOrd="0" destOrd="0" presId="urn:microsoft.com/office/officeart/2005/8/layout/cycle5"/>
    <dgm:cxn modelId="{62323A67-5FCD-FE4C-8824-B84BA1CC14DE}" type="presOf" srcId="{62237521-A0E8-0149-A4B3-05E274AD0540}" destId="{E25D9C5A-DBEB-4042-B7D9-1A2383A622B7}" srcOrd="0" destOrd="0" presId="urn:microsoft.com/office/officeart/2005/8/layout/cycle5"/>
    <dgm:cxn modelId="{249E0680-7F7F-494D-875E-FFBB918A9E37}" type="presOf" srcId="{45C76260-3D51-9146-82D8-78AF3528D5CC}" destId="{43F2C746-DAE2-584B-BBDD-0852366B0988}" srcOrd="0" destOrd="0" presId="urn:microsoft.com/office/officeart/2005/8/layout/cycle5"/>
    <dgm:cxn modelId="{2E975496-1BC5-9443-B248-505DECC780D2}" srcId="{6338A212-D0AF-4549-A293-266077729BA4}" destId="{62237521-A0E8-0149-A4B3-05E274AD0540}" srcOrd="2" destOrd="0" parTransId="{659AA5CF-D8AD-C747-BD09-7ED39A57980E}" sibTransId="{006A0708-5235-654C-B457-48AD2C45C441}"/>
    <dgm:cxn modelId="{FECC557E-5523-F948-A4C0-26E9F3149B63}" type="presParOf" srcId="{107EC568-8F0C-A44A-A3B0-FEE90093D0FE}" destId="{43F2C746-DAE2-584B-BBDD-0852366B0988}" srcOrd="0" destOrd="0" presId="urn:microsoft.com/office/officeart/2005/8/layout/cycle5"/>
    <dgm:cxn modelId="{1422EE0C-EB02-A14C-8CE6-87279F731FEC}" type="presParOf" srcId="{107EC568-8F0C-A44A-A3B0-FEE90093D0FE}" destId="{ED8F3C73-3274-1140-9D7F-19A20A2ECB5E}" srcOrd="1" destOrd="0" presId="urn:microsoft.com/office/officeart/2005/8/layout/cycle5"/>
    <dgm:cxn modelId="{F83101B8-38E4-2441-A58C-0C571A164EBB}" type="presParOf" srcId="{107EC568-8F0C-A44A-A3B0-FEE90093D0FE}" destId="{B9CC47F0-EAF8-3140-B943-339D8B9DBD37}" srcOrd="2" destOrd="0" presId="urn:microsoft.com/office/officeart/2005/8/layout/cycle5"/>
    <dgm:cxn modelId="{EDD9F50A-ED5A-A14A-9219-3D9597187543}" type="presParOf" srcId="{107EC568-8F0C-A44A-A3B0-FEE90093D0FE}" destId="{1A7A45DD-F5AB-AE4D-9255-F86015A9822A}" srcOrd="3" destOrd="0" presId="urn:microsoft.com/office/officeart/2005/8/layout/cycle5"/>
    <dgm:cxn modelId="{24572B3A-9E67-3A49-92C8-1ACCABB4C413}" type="presParOf" srcId="{107EC568-8F0C-A44A-A3B0-FEE90093D0FE}" destId="{831BDEBF-D549-D246-B57B-27514E92738F}" srcOrd="4" destOrd="0" presId="urn:microsoft.com/office/officeart/2005/8/layout/cycle5"/>
    <dgm:cxn modelId="{F5ED7889-6A83-B644-A2D0-EAC0FB439629}" type="presParOf" srcId="{107EC568-8F0C-A44A-A3B0-FEE90093D0FE}" destId="{57ABA5FE-DE45-324F-B157-0863CC712A3C}" srcOrd="5" destOrd="0" presId="urn:microsoft.com/office/officeart/2005/8/layout/cycle5"/>
    <dgm:cxn modelId="{81159426-40DE-894F-9B34-1BC234CF895A}" type="presParOf" srcId="{107EC568-8F0C-A44A-A3B0-FEE90093D0FE}" destId="{E25D9C5A-DBEB-4042-B7D9-1A2383A622B7}" srcOrd="6" destOrd="0" presId="urn:microsoft.com/office/officeart/2005/8/layout/cycle5"/>
    <dgm:cxn modelId="{FFFD375E-A7F9-074F-B70A-174145BF1811}" type="presParOf" srcId="{107EC568-8F0C-A44A-A3B0-FEE90093D0FE}" destId="{5240C9E4-9F1A-EF43-A919-E1535AD149A1}" srcOrd="7" destOrd="0" presId="urn:microsoft.com/office/officeart/2005/8/layout/cycle5"/>
    <dgm:cxn modelId="{054C9E53-BD51-C74D-A752-E2E1AC45E3B1}" type="presParOf" srcId="{107EC568-8F0C-A44A-A3B0-FEE90093D0FE}" destId="{184D504B-E4C5-EA44-AF86-85C246BD05C9}" srcOrd="8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94F022D3-65DE-C249-A0B3-86E4012ABDFA}" type="doc">
      <dgm:prSet loTypeId="urn:microsoft.com/office/officeart/2005/8/layout/pyramid3" loCatId="" qsTypeId="urn:microsoft.com/office/officeart/2005/8/quickstyle/simple1" qsCatId="simple" csTypeId="urn:microsoft.com/office/officeart/2005/8/colors/accent1_2" csCatId="accent1" phldr="1"/>
      <dgm:spPr/>
    </dgm:pt>
    <dgm:pt modelId="{9F023C68-57E9-B447-85D6-CC4374EE367E}">
      <dgm:prSet phldrT="[Text]" custT="1"/>
      <dgm:spPr>
        <a:solidFill>
          <a:srgbClr val="FF0000"/>
        </a:solidFill>
      </dgm:spPr>
      <dgm:t>
        <a:bodyPr/>
        <a:lstStyle/>
        <a:p>
          <a:r>
            <a:rPr lang="en-US" sz="1400" dirty="0">
              <a:solidFill>
                <a:srgbClr val="FFFFFF"/>
              </a:solidFill>
            </a:rPr>
            <a:t>Public Domain Data</a:t>
          </a:r>
        </a:p>
      </dgm:t>
    </dgm:pt>
    <dgm:pt modelId="{3BB16666-D093-4746-B5E6-E09A5706633A}" type="parTrans" cxnId="{35D51C74-D0F8-8C42-9480-77ABC1B6715B}">
      <dgm:prSet/>
      <dgm:spPr/>
      <dgm:t>
        <a:bodyPr/>
        <a:lstStyle/>
        <a:p>
          <a:endParaRPr lang="en-US" sz="1400"/>
        </a:p>
      </dgm:t>
    </dgm:pt>
    <dgm:pt modelId="{4810D5F5-DC66-624D-865D-6A9E58B8C603}" type="sibTrans" cxnId="{35D51C74-D0F8-8C42-9480-77ABC1B6715B}">
      <dgm:prSet/>
      <dgm:spPr/>
      <dgm:t>
        <a:bodyPr/>
        <a:lstStyle/>
        <a:p>
          <a:endParaRPr lang="en-US" sz="1400"/>
        </a:p>
      </dgm:t>
    </dgm:pt>
    <dgm:pt modelId="{DD6DB475-E16B-5343-BEF4-202AB674D925}">
      <dgm:prSet phldrT="[Text]" custT="1"/>
      <dgm:spPr>
        <a:solidFill>
          <a:srgbClr val="FFC000"/>
        </a:solidFill>
      </dgm:spPr>
      <dgm:t>
        <a:bodyPr/>
        <a:lstStyle/>
        <a:p>
          <a:r>
            <a:rPr lang="en-US" sz="1400" dirty="0">
              <a:solidFill>
                <a:srgbClr val="FF0000"/>
              </a:solidFill>
            </a:rPr>
            <a:t>Smart Contract Data</a:t>
          </a:r>
        </a:p>
      </dgm:t>
    </dgm:pt>
    <dgm:pt modelId="{3C20D1BC-5371-364C-BBFA-C183AEECD81D}" type="parTrans" cxnId="{FCF5CC83-5365-7146-BCA1-CF9DB1172582}">
      <dgm:prSet/>
      <dgm:spPr/>
      <dgm:t>
        <a:bodyPr/>
        <a:lstStyle/>
        <a:p>
          <a:endParaRPr lang="en-US" sz="1400"/>
        </a:p>
      </dgm:t>
    </dgm:pt>
    <dgm:pt modelId="{5D0F555B-86A0-CD47-94E4-1832B4465662}" type="sibTrans" cxnId="{FCF5CC83-5365-7146-BCA1-CF9DB1172582}">
      <dgm:prSet/>
      <dgm:spPr/>
      <dgm:t>
        <a:bodyPr/>
        <a:lstStyle/>
        <a:p>
          <a:endParaRPr lang="en-US" sz="1400"/>
        </a:p>
      </dgm:t>
    </dgm:pt>
    <dgm:pt modelId="{6315757E-0384-4B43-ACBF-C2ED3967DEB7}">
      <dgm:prSet phldrT="[Text]" custT="1"/>
      <dgm:spPr>
        <a:solidFill>
          <a:srgbClr val="002060"/>
        </a:solidFill>
      </dgm:spPr>
      <dgm:t>
        <a:bodyPr/>
        <a:lstStyle/>
        <a:p>
          <a:r>
            <a:rPr lang="en-US" sz="1050" dirty="0">
              <a:solidFill>
                <a:srgbClr val="FFFFFF"/>
              </a:solidFill>
            </a:rPr>
            <a:t>Private </a:t>
          </a:r>
        </a:p>
        <a:p>
          <a:r>
            <a:rPr lang="en-US" sz="1050" dirty="0">
              <a:solidFill>
                <a:srgbClr val="FFFFFF"/>
              </a:solidFill>
            </a:rPr>
            <a:t>Data</a:t>
          </a:r>
        </a:p>
      </dgm:t>
    </dgm:pt>
    <dgm:pt modelId="{79FCA1BB-037B-CD4C-9B6C-B7D24848B6B8}" type="parTrans" cxnId="{118E0F8F-1FDB-1E45-830A-CB79DE28655B}">
      <dgm:prSet/>
      <dgm:spPr/>
      <dgm:t>
        <a:bodyPr/>
        <a:lstStyle/>
        <a:p>
          <a:endParaRPr lang="en-US" sz="1400"/>
        </a:p>
      </dgm:t>
    </dgm:pt>
    <dgm:pt modelId="{EE23B9E3-3DC2-D449-9127-18887D169F7A}" type="sibTrans" cxnId="{118E0F8F-1FDB-1E45-830A-CB79DE28655B}">
      <dgm:prSet/>
      <dgm:spPr/>
      <dgm:t>
        <a:bodyPr/>
        <a:lstStyle/>
        <a:p>
          <a:endParaRPr lang="en-US" sz="1400"/>
        </a:p>
      </dgm:t>
    </dgm:pt>
    <dgm:pt modelId="{C2EB1552-FA61-FA46-93EE-6BBDAC96F5E4}" type="pres">
      <dgm:prSet presAssocID="{94F022D3-65DE-C249-A0B3-86E4012ABDFA}" presName="Name0" presStyleCnt="0">
        <dgm:presLayoutVars>
          <dgm:dir/>
          <dgm:animLvl val="lvl"/>
          <dgm:resizeHandles val="exact"/>
        </dgm:presLayoutVars>
      </dgm:prSet>
      <dgm:spPr/>
    </dgm:pt>
    <dgm:pt modelId="{9F676512-B552-F247-9DDD-520B34C09227}" type="pres">
      <dgm:prSet presAssocID="{9F023C68-57E9-B447-85D6-CC4374EE367E}" presName="Name8" presStyleCnt="0"/>
      <dgm:spPr/>
    </dgm:pt>
    <dgm:pt modelId="{3E81F794-A786-5E40-8F11-764A886C837A}" type="pres">
      <dgm:prSet presAssocID="{9F023C68-57E9-B447-85D6-CC4374EE367E}" presName="level" presStyleLbl="node1" presStyleIdx="0" presStyleCnt="3" custLinFactNeighborX="3" custLinFactNeighborY="-53102">
        <dgm:presLayoutVars>
          <dgm:chMax val="1"/>
          <dgm:bulletEnabled val="1"/>
        </dgm:presLayoutVars>
      </dgm:prSet>
      <dgm:spPr/>
    </dgm:pt>
    <dgm:pt modelId="{7C0181D1-FDE3-A544-9234-837E245D9B4A}" type="pres">
      <dgm:prSet presAssocID="{9F023C68-57E9-B447-85D6-CC4374EE367E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783F47D1-EE4C-7145-A2EA-B8D3F4996AF4}" type="pres">
      <dgm:prSet presAssocID="{DD6DB475-E16B-5343-BEF4-202AB674D925}" presName="Name8" presStyleCnt="0"/>
      <dgm:spPr/>
    </dgm:pt>
    <dgm:pt modelId="{65B9D4A6-CE26-2342-B54E-80612F7072AC}" type="pres">
      <dgm:prSet presAssocID="{DD6DB475-E16B-5343-BEF4-202AB674D925}" presName="level" presStyleLbl="node1" presStyleIdx="1" presStyleCnt="3">
        <dgm:presLayoutVars>
          <dgm:chMax val="1"/>
          <dgm:bulletEnabled val="1"/>
        </dgm:presLayoutVars>
      </dgm:prSet>
      <dgm:spPr/>
    </dgm:pt>
    <dgm:pt modelId="{DFD2C68D-5910-3144-94C0-FD07DC4DA8D7}" type="pres">
      <dgm:prSet presAssocID="{DD6DB475-E16B-5343-BEF4-202AB674D925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17E4E141-E5CE-7742-8779-BDFC8B54A98D}" type="pres">
      <dgm:prSet presAssocID="{6315757E-0384-4B43-ACBF-C2ED3967DEB7}" presName="Name8" presStyleCnt="0"/>
      <dgm:spPr/>
    </dgm:pt>
    <dgm:pt modelId="{94624B64-9D97-294C-8A90-681ACED0289B}" type="pres">
      <dgm:prSet presAssocID="{6315757E-0384-4B43-ACBF-C2ED3967DEB7}" presName="level" presStyleLbl="node1" presStyleIdx="2" presStyleCnt="3">
        <dgm:presLayoutVars>
          <dgm:chMax val="1"/>
          <dgm:bulletEnabled val="1"/>
        </dgm:presLayoutVars>
      </dgm:prSet>
      <dgm:spPr/>
    </dgm:pt>
    <dgm:pt modelId="{7802A6D8-CB15-114A-B173-3E195F81CC1E}" type="pres">
      <dgm:prSet presAssocID="{6315757E-0384-4B43-ACBF-C2ED3967DEB7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A3473E35-BA06-A143-A3E5-5A1F3B405C94}" type="presOf" srcId="{6315757E-0384-4B43-ACBF-C2ED3967DEB7}" destId="{94624B64-9D97-294C-8A90-681ACED0289B}" srcOrd="0" destOrd="0" presId="urn:microsoft.com/office/officeart/2005/8/layout/pyramid3"/>
    <dgm:cxn modelId="{DB472E3D-733B-634F-84E4-1EE5C0423711}" type="presOf" srcId="{94F022D3-65DE-C249-A0B3-86E4012ABDFA}" destId="{C2EB1552-FA61-FA46-93EE-6BBDAC96F5E4}" srcOrd="0" destOrd="0" presId="urn:microsoft.com/office/officeart/2005/8/layout/pyramid3"/>
    <dgm:cxn modelId="{132F7765-FD3C-DC47-96DA-2271B1DCCA40}" type="presOf" srcId="{DD6DB475-E16B-5343-BEF4-202AB674D925}" destId="{65B9D4A6-CE26-2342-B54E-80612F7072AC}" srcOrd="0" destOrd="0" presId="urn:microsoft.com/office/officeart/2005/8/layout/pyramid3"/>
    <dgm:cxn modelId="{35D51C74-D0F8-8C42-9480-77ABC1B6715B}" srcId="{94F022D3-65DE-C249-A0B3-86E4012ABDFA}" destId="{9F023C68-57E9-B447-85D6-CC4374EE367E}" srcOrd="0" destOrd="0" parTransId="{3BB16666-D093-4746-B5E6-E09A5706633A}" sibTransId="{4810D5F5-DC66-624D-865D-6A9E58B8C603}"/>
    <dgm:cxn modelId="{FCF5CC83-5365-7146-BCA1-CF9DB1172582}" srcId="{94F022D3-65DE-C249-A0B3-86E4012ABDFA}" destId="{DD6DB475-E16B-5343-BEF4-202AB674D925}" srcOrd="1" destOrd="0" parTransId="{3C20D1BC-5371-364C-BBFA-C183AEECD81D}" sibTransId="{5D0F555B-86A0-CD47-94E4-1832B4465662}"/>
    <dgm:cxn modelId="{29009486-75C8-E54E-A9B3-726A70661288}" type="presOf" srcId="{9F023C68-57E9-B447-85D6-CC4374EE367E}" destId="{7C0181D1-FDE3-A544-9234-837E245D9B4A}" srcOrd="1" destOrd="0" presId="urn:microsoft.com/office/officeart/2005/8/layout/pyramid3"/>
    <dgm:cxn modelId="{118E0F8F-1FDB-1E45-830A-CB79DE28655B}" srcId="{94F022D3-65DE-C249-A0B3-86E4012ABDFA}" destId="{6315757E-0384-4B43-ACBF-C2ED3967DEB7}" srcOrd="2" destOrd="0" parTransId="{79FCA1BB-037B-CD4C-9B6C-B7D24848B6B8}" sibTransId="{EE23B9E3-3DC2-D449-9127-18887D169F7A}"/>
    <dgm:cxn modelId="{1D6F87CA-30A8-4449-8B4B-8089161A330E}" type="presOf" srcId="{DD6DB475-E16B-5343-BEF4-202AB674D925}" destId="{DFD2C68D-5910-3144-94C0-FD07DC4DA8D7}" srcOrd="1" destOrd="0" presId="urn:microsoft.com/office/officeart/2005/8/layout/pyramid3"/>
    <dgm:cxn modelId="{B0EAA9CB-77D5-474C-B9CD-AF339DA3A375}" type="presOf" srcId="{6315757E-0384-4B43-ACBF-C2ED3967DEB7}" destId="{7802A6D8-CB15-114A-B173-3E195F81CC1E}" srcOrd="1" destOrd="0" presId="urn:microsoft.com/office/officeart/2005/8/layout/pyramid3"/>
    <dgm:cxn modelId="{465B0CD9-CF13-6947-983D-68DD6EAE32FF}" type="presOf" srcId="{9F023C68-57E9-B447-85D6-CC4374EE367E}" destId="{3E81F794-A786-5E40-8F11-764A886C837A}" srcOrd="0" destOrd="0" presId="urn:microsoft.com/office/officeart/2005/8/layout/pyramid3"/>
    <dgm:cxn modelId="{66C31A36-A3E9-254E-BA8D-C6D170AEB083}" type="presParOf" srcId="{C2EB1552-FA61-FA46-93EE-6BBDAC96F5E4}" destId="{9F676512-B552-F247-9DDD-520B34C09227}" srcOrd="0" destOrd="0" presId="urn:microsoft.com/office/officeart/2005/8/layout/pyramid3"/>
    <dgm:cxn modelId="{22F5C739-8D59-4245-8821-193BD88053B7}" type="presParOf" srcId="{9F676512-B552-F247-9DDD-520B34C09227}" destId="{3E81F794-A786-5E40-8F11-764A886C837A}" srcOrd="0" destOrd="0" presId="urn:microsoft.com/office/officeart/2005/8/layout/pyramid3"/>
    <dgm:cxn modelId="{4AD37626-CA71-9B48-B1CC-170A17C6BE5B}" type="presParOf" srcId="{9F676512-B552-F247-9DDD-520B34C09227}" destId="{7C0181D1-FDE3-A544-9234-837E245D9B4A}" srcOrd="1" destOrd="0" presId="urn:microsoft.com/office/officeart/2005/8/layout/pyramid3"/>
    <dgm:cxn modelId="{A19687FE-E278-8E44-B776-910512A5E6AB}" type="presParOf" srcId="{C2EB1552-FA61-FA46-93EE-6BBDAC96F5E4}" destId="{783F47D1-EE4C-7145-A2EA-B8D3F4996AF4}" srcOrd="1" destOrd="0" presId="urn:microsoft.com/office/officeart/2005/8/layout/pyramid3"/>
    <dgm:cxn modelId="{DC0C2F00-2C80-9D42-BC16-D3156CCA2E70}" type="presParOf" srcId="{783F47D1-EE4C-7145-A2EA-B8D3F4996AF4}" destId="{65B9D4A6-CE26-2342-B54E-80612F7072AC}" srcOrd="0" destOrd="0" presId="urn:microsoft.com/office/officeart/2005/8/layout/pyramid3"/>
    <dgm:cxn modelId="{3C9112B6-E861-B446-82A8-0116385DBE5E}" type="presParOf" srcId="{783F47D1-EE4C-7145-A2EA-B8D3F4996AF4}" destId="{DFD2C68D-5910-3144-94C0-FD07DC4DA8D7}" srcOrd="1" destOrd="0" presId="urn:microsoft.com/office/officeart/2005/8/layout/pyramid3"/>
    <dgm:cxn modelId="{C276AA3A-AC75-B74E-900A-B72DC2F26009}" type="presParOf" srcId="{C2EB1552-FA61-FA46-93EE-6BBDAC96F5E4}" destId="{17E4E141-E5CE-7742-8779-BDFC8B54A98D}" srcOrd="2" destOrd="0" presId="urn:microsoft.com/office/officeart/2005/8/layout/pyramid3"/>
    <dgm:cxn modelId="{E6AD9EDC-CA11-4A47-A81A-980952ACF7D7}" type="presParOf" srcId="{17E4E141-E5CE-7742-8779-BDFC8B54A98D}" destId="{94624B64-9D97-294C-8A90-681ACED0289B}" srcOrd="0" destOrd="0" presId="urn:microsoft.com/office/officeart/2005/8/layout/pyramid3"/>
    <dgm:cxn modelId="{04ABD37D-2893-344C-88AF-931064010016}" type="presParOf" srcId="{17E4E141-E5CE-7742-8779-BDFC8B54A98D}" destId="{7802A6D8-CB15-114A-B173-3E195F81CC1E}" srcOrd="1" destOrd="0" presId="urn:microsoft.com/office/officeart/2005/8/layout/pyramid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6442DED-F441-C64C-93A7-94BF17E0EEA7}">
      <dsp:nvSpPr>
        <dsp:cNvPr id="0" name=""/>
        <dsp:cNvSpPr/>
      </dsp:nvSpPr>
      <dsp:spPr>
        <a:xfrm>
          <a:off x="2132645" y="2152415"/>
          <a:ext cx="1830708" cy="462640"/>
        </a:xfrm>
        <a:prstGeom prst="roundRect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bg1"/>
              </a:solidFill>
            </a:rPr>
            <a:t>(Smart) Social Contract Execution</a:t>
          </a:r>
        </a:p>
      </dsp:txBody>
      <dsp:txXfrm>
        <a:off x="2155229" y="2174999"/>
        <a:ext cx="1785540" cy="417472"/>
      </dsp:txXfrm>
    </dsp:sp>
    <dsp:sp modelId="{7E0DCC9E-042E-EF4D-B316-6B69A1348963}">
      <dsp:nvSpPr>
        <dsp:cNvPr id="0" name=""/>
        <dsp:cNvSpPr/>
      </dsp:nvSpPr>
      <dsp:spPr>
        <a:xfrm rot="16200000">
          <a:off x="2727571" y="1831986"/>
          <a:ext cx="640857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40857" y="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CDD05B3-2A98-5243-B482-62FE80D76EA0}">
      <dsp:nvSpPr>
        <dsp:cNvPr id="0" name=""/>
        <dsp:cNvSpPr/>
      </dsp:nvSpPr>
      <dsp:spPr>
        <a:xfrm>
          <a:off x="2658611" y="732779"/>
          <a:ext cx="778777" cy="778777"/>
        </a:xfrm>
        <a:prstGeom prst="roundRect">
          <a:avLst/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bg1"/>
              </a:solidFill>
            </a:rPr>
            <a:t>Traders</a:t>
          </a:r>
        </a:p>
      </dsp:txBody>
      <dsp:txXfrm>
        <a:off x="2696628" y="770796"/>
        <a:ext cx="702743" cy="702743"/>
      </dsp:txXfrm>
    </dsp:sp>
    <dsp:sp modelId="{861CA58E-116C-974A-8E1C-C1ED3175AE74}">
      <dsp:nvSpPr>
        <dsp:cNvPr id="0" name=""/>
        <dsp:cNvSpPr/>
      </dsp:nvSpPr>
      <dsp:spPr>
        <a:xfrm rot="1800000">
          <a:off x="3390135" y="2833466"/>
          <a:ext cx="873641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873641" y="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407686E-F9FB-FF4A-85CF-E0132DDB0D4F}">
      <dsp:nvSpPr>
        <dsp:cNvPr id="0" name=""/>
        <dsp:cNvSpPr/>
      </dsp:nvSpPr>
      <dsp:spPr>
        <a:xfrm>
          <a:off x="4205254" y="2887301"/>
          <a:ext cx="778777" cy="778777"/>
        </a:xfrm>
        <a:prstGeom prst="roundRect">
          <a:avLst/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bg1"/>
              </a:solidFill>
            </a:rPr>
            <a:t>Miners</a:t>
          </a:r>
        </a:p>
      </dsp:txBody>
      <dsp:txXfrm>
        <a:off x="4243271" y="2925318"/>
        <a:ext cx="702743" cy="702743"/>
      </dsp:txXfrm>
    </dsp:sp>
    <dsp:sp modelId="{4682F69D-925C-824B-B3DF-E1B4280CA4C4}">
      <dsp:nvSpPr>
        <dsp:cNvPr id="0" name=""/>
        <dsp:cNvSpPr/>
      </dsp:nvSpPr>
      <dsp:spPr>
        <a:xfrm rot="9000000">
          <a:off x="1832222" y="2833466"/>
          <a:ext cx="873641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873641" y="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E21A50-CDBF-EC4C-85D7-8FC474E86641}">
      <dsp:nvSpPr>
        <dsp:cNvPr id="0" name=""/>
        <dsp:cNvSpPr/>
      </dsp:nvSpPr>
      <dsp:spPr>
        <a:xfrm>
          <a:off x="1111967" y="2887301"/>
          <a:ext cx="778777" cy="778777"/>
        </a:xfrm>
        <a:prstGeom prst="roundRect">
          <a:avLst/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bg1"/>
              </a:solidFill>
            </a:rPr>
            <a:t>Coders</a:t>
          </a:r>
          <a:endParaRPr lang="en-US" sz="1100" kern="1200" dirty="0">
            <a:solidFill>
              <a:schemeClr val="bg1"/>
            </a:solidFill>
          </a:endParaRPr>
        </a:p>
      </dsp:txBody>
      <dsp:txXfrm>
        <a:off x="1149984" y="2925318"/>
        <a:ext cx="702743" cy="70274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1EBFD9-94EB-C04C-AE7F-946CAAD5A2DD}">
      <dsp:nvSpPr>
        <dsp:cNvPr id="0" name=""/>
        <dsp:cNvSpPr/>
      </dsp:nvSpPr>
      <dsp:spPr>
        <a:xfrm>
          <a:off x="1433812" y="12382"/>
          <a:ext cx="432627" cy="432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Version Upgrade</a:t>
          </a:r>
        </a:p>
      </dsp:txBody>
      <dsp:txXfrm>
        <a:off x="1433812" y="12382"/>
        <a:ext cx="432627" cy="432627"/>
      </dsp:txXfrm>
    </dsp:sp>
    <dsp:sp modelId="{2F4D02B5-4071-AF45-BB48-1CFE64DBB80C}">
      <dsp:nvSpPr>
        <dsp:cNvPr id="0" name=""/>
        <dsp:cNvSpPr/>
      </dsp:nvSpPr>
      <dsp:spPr>
        <a:xfrm>
          <a:off x="416219" y="-120"/>
          <a:ext cx="1621914" cy="1621914"/>
        </a:xfrm>
        <a:prstGeom prst="circularArrow">
          <a:avLst>
            <a:gd name="adj1" fmla="val 5201"/>
            <a:gd name="adj2" fmla="val 336004"/>
            <a:gd name="adj3" fmla="val 21292871"/>
            <a:gd name="adj4" fmla="val 19766564"/>
            <a:gd name="adj5" fmla="val 6068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465A14-25F9-684C-9B1D-25E428F98353}">
      <dsp:nvSpPr>
        <dsp:cNvPr id="0" name=""/>
        <dsp:cNvSpPr/>
      </dsp:nvSpPr>
      <dsp:spPr>
        <a:xfrm>
          <a:off x="1695209" y="816880"/>
          <a:ext cx="432627" cy="432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Production Code</a:t>
          </a:r>
        </a:p>
      </dsp:txBody>
      <dsp:txXfrm>
        <a:off x="1695209" y="816880"/>
        <a:ext cx="432627" cy="432627"/>
      </dsp:txXfrm>
    </dsp:sp>
    <dsp:sp modelId="{9A431B6C-419A-8641-B38A-C94FDB8AE560}">
      <dsp:nvSpPr>
        <dsp:cNvPr id="0" name=""/>
        <dsp:cNvSpPr/>
      </dsp:nvSpPr>
      <dsp:spPr>
        <a:xfrm>
          <a:off x="416219" y="-120"/>
          <a:ext cx="1621914" cy="1621914"/>
        </a:xfrm>
        <a:prstGeom prst="circularArrow">
          <a:avLst>
            <a:gd name="adj1" fmla="val 5201"/>
            <a:gd name="adj2" fmla="val 336004"/>
            <a:gd name="adj3" fmla="val 4014313"/>
            <a:gd name="adj4" fmla="val 2253786"/>
            <a:gd name="adj5" fmla="val 6068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FCDAA3-3FDD-0E47-8EA3-7A4B6BA08F4A}">
      <dsp:nvSpPr>
        <dsp:cNvPr id="0" name=""/>
        <dsp:cNvSpPr/>
      </dsp:nvSpPr>
      <dsp:spPr>
        <a:xfrm>
          <a:off x="1010863" y="1314087"/>
          <a:ext cx="432627" cy="432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Function Requests</a:t>
          </a:r>
        </a:p>
      </dsp:txBody>
      <dsp:txXfrm>
        <a:off x="1010863" y="1314087"/>
        <a:ext cx="432627" cy="432627"/>
      </dsp:txXfrm>
    </dsp:sp>
    <dsp:sp modelId="{7210DCB5-8A03-2448-BADD-CCA72B468A61}">
      <dsp:nvSpPr>
        <dsp:cNvPr id="0" name=""/>
        <dsp:cNvSpPr/>
      </dsp:nvSpPr>
      <dsp:spPr>
        <a:xfrm>
          <a:off x="416219" y="-120"/>
          <a:ext cx="1621914" cy="1621914"/>
        </a:xfrm>
        <a:prstGeom prst="circularArrow">
          <a:avLst>
            <a:gd name="adj1" fmla="val 5201"/>
            <a:gd name="adj2" fmla="val 336004"/>
            <a:gd name="adj3" fmla="val 8210210"/>
            <a:gd name="adj4" fmla="val 6449682"/>
            <a:gd name="adj5" fmla="val 6068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124461-C893-E441-8F78-A9D71AC52DE6}">
      <dsp:nvSpPr>
        <dsp:cNvPr id="0" name=""/>
        <dsp:cNvSpPr/>
      </dsp:nvSpPr>
      <dsp:spPr>
        <a:xfrm>
          <a:off x="326516" y="816880"/>
          <a:ext cx="432627" cy="432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Customer Crisis</a:t>
          </a:r>
        </a:p>
      </dsp:txBody>
      <dsp:txXfrm>
        <a:off x="326516" y="816880"/>
        <a:ext cx="432627" cy="432627"/>
      </dsp:txXfrm>
    </dsp:sp>
    <dsp:sp modelId="{64634BB9-CD04-1544-B9A9-383CAB17C3A9}">
      <dsp:nvSpPr>
        <dsp:cNvPr id="0" name=""/>
        <dsp:cNvSpPr/>
      </dsp:nvSpPr>
      <dsp:spPr>
        <a:xfrm>
          <a:off x="416219" y="-120"/>
          <a:ext cx="1621914" cy="1621914"/>
        </a:xfrm>
        <a:prstGeom prst="circularArrow">
          <a:avLst>
            <a:gd name="adj1" fmla="val 5201"/>
            <a:gd name="adj2" fmla="val 336004"/>
            <a:gd name="adj3" fmla="val 12297432"/>
            <a:gd name="adj4" fmla="val 10771125"/>
            <a:gd name="adj5" fmla="val 6068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011057-9A25-8843-9B4F-7B69153780CF}">
      <dsp:nvSpPr>
        <dsp:cNvPr id="0" name=""/>
        <dsp:cNvSpPr/>
      </dsp:nvSpPr>
      <dsp:spPr>
        <a:xfrm>
          <a:off x="587913" y="12382"/>
          <a:ext cx="432627" cy="432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Feature Revolution</a:t>
          </a:r>
        </a:p>
      </dsp:txBody>
      <dsp:txXfrm>
        <a:off x="587913" y="12382"/>
        <a:ext cx="432627" cy="432627"/>
      </dsp:txXfrm>
    </dsp:sp>
    <dsp:sp modelId="{8E0C84DF-0561-5248-9985-A607043D6F4D}">
      <dsp:nvSpPr>
        <dsp:cNvPr id="0" name=""/>
        <dsp:cNvSpPr/>
      </dsp:nvSpPr>
      <dsp:spPr>
        <a:xfrm>
          <a:off x="416219" y="-120"/>
          <a:ext cx="1621914" cy="1621914"/>
        </a:xfrm>
        <a:prstGeom prst="circularArrow">
          <a:avLst>
            <a:gd name="adj1" fmla="val 5201"/>
            <a:gd name="adj2" fmla="val 336004"/>
            <a:gd name="adj3" fmla="val 16865303"/>
            <a:gd name="adj4" fmla="val 15198693"/>
            <a:gd name="adj5" fmla="val 6068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A957BB-6848-044D-BA47-6A4A0621133A}">
      <dsp:nvSpPr>
        <dsp:cNvPr id="0" name=""/>
        <dsp:cNvSpPr/>
      </dsp:nvSpPr>
      <dsp:spPr>
        <a:xfrm>
          <a:off x="792781" y="109650"/>
          <a:ext cx="471753" cy="4717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/>
            <a:t>Perform Checking</a:t>
          </a:r>
          <a:endParaRPr lang="en-US" sz="600" kern="1200" dirty="0"/>
        </a:p>
      </dsp:txBody>
      <dsp:txXfrm>
        <a:off x="792781" y="109650"/>
        <a:ext cx="471753" cy="471753"/>
      </dsp:txXfrm>
    </dsp:sp>
    <dsp:sp modelId="{19F80668-9B79-6240-888E-FF4533CA2876}">
      <dsp:nvSpPr>
        <dsp:cNvPr id="0" name=""/>
        <dsp:cNvSpPr/>
      </dsp:nvSpPr>
      <dsp:spPr>
        <a:xfrm>
          <a:off x="74963" y="17031"/>
          <a:ext cx="1114669" cy="1114669"/>
        </a:xfrm>
        <a:prstGeom prst="circularArrow">
          <a:avLst>
            <a:gd name="adj1" fmla="val 8253"/>
            <a:gd name="adj2" fmla="val 576492"/>
            <a:gd name="adj3" fmla="val 2962140"/>
            <a:gd name="adj4" fmla="val 52872"/>
            <a:gd name="adj5" fmla="val 9628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CEAB4A-E04E-764C-A2E3-B5DD2444E2CB}">
      <dsp:nvSpPr>
        <dsp:cNvPr id="0" name=""/>
        <dsp:cNvSpPr/>
      </dsp:nvSpPr>
      <dsp:spPr>
        <a:xfrm>
          <a:off x="396421" y="796165"/>
          <a:ext cx="471753" cy="4717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receive confirmation</a:t>
          </a:r>
        </a:p>
      </dsp:txBody>
      <dsp:txXfrm>
        <a:off x="396421" y="796165"/>
        <a:ext cx="471753" cy="471753"/>
      </dsp:txXfrm>
    </dsp:sp>
    <dsp:sp modelId="{7CD8AC59-E0CC-CF4B-9A49-FA73552BB12A}">
      <dsp:nvSpPr>
        <dsp:cNvPr id="0" name=""/>
        <dsp:cNvSpPr/>
      </dsp:nvSpPr>
      <dsp:spPr>
        <a:xfrm>
          <a:off x="74963" y="17031"/>
          <a:ext cx="1114669" cy="1114669"/>
        </a:xfrm>
        <a:prstGeom prst="circularArrow">
          <a:avLst>
            <a:gd name="adj1" fmla="val 8253"/>
            <a:gd name="adj2" fmla="val 576492"/>
            <a:gd name="adj3" fmla="val 10170636"/>
            <a:gd name="adj4" fmla="val 7261368"/>
            <a:gd name="adj5" fmla="val 9628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C13EFA-7920-804C-A5A7-F2C2DA43A957}">
      <dsp:nvSpPr>
        <dsp:cNvPr id="0" name=""/>
        <dsp:cNvSpPr/>
      </dsp:nvSpPr>
      <dsp:spPr>
        <a:xfrm>
          <a:off x="62" y="109650"/>
          <a:ext cx="471753" cy="4717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commit transaction</a:t>
          </a:r>
        </a:p>
      </dsp:txBody>
      <dsp:txXfrm>
        <a:off x="62" y="109650"/>
        <a:ext cx="471753" cy="471753"/>
      </dsp:txXfrm>
    </dsp:sp>
    <dsp:sp modelId="{247547AA-FAF5-2845-B0F2-C4C07C948B42}">
      <dsp:nvSpPr>
        <dsp:cNvPr id="0" name=""/>
        <dsp:cNvSpPr/>
      </dsp:nvSpPr>
      <dsp:spPr>
        <a:xfrm>
          <a:off x="74963" y="17031"/>
          <a:ext cx="1114669" cy="1114669"/>
        </a:xfrm>
        <a:prstGeom prst="circularArrow">
          <a:avLst>
            <a:gd name="adj1" fmla="val 8253"/>
            <a:gd name="adj2" fmla="val 576492"/>
            <a:gd name="adj3" fmla="val 16855119"/>
            <a:gd name="adj4" fmla="val 14968389"/>
            <a:gd name="adj5" fmla="val 9628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B8D6E3-A856-8144-A853-FE02F3B4ABE7}">
      <dsp:nvSpPr>
        <dsp:cNvPr id="0" name=""/>
        <dsp:cNvSpPr/>
      </dsp:nvSpPr>
      <dsp:spPr>
        <a:xfrm>
          <a:off x="501016" y="157057"/>
          <a:ext cx="297921" cy="2979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 </a:t>
          </a:r>
          <a:endParaRPr lang="en-US" sz="1800" kern="1200" dirty="0"/>
        </a:p>
      </dsp:txBody>
      <dsp:txXfrm>
        <a:off x="501016" y="157057"/>
        <a:ext cx="297921" cy="297921"/>
      </dsp:txXfrm>
    </dsp:sp>
    <dsp:sp modelId="{6D946487-379A-BE4B-A6CD-A107747F4BBC}">
      <dsp:nvSpPr>
        <dsp:cNvPr id="0" name=""/>
        <dsp:cNvSpPr/>
      </dsp:nvSpPr>
      <dsp:spPr>
        <a:xfrm>
          <a:off x="100611" y="-132"/>
          <a:ext cx="612301" cy="612301"/>
        </a:xfrm>
        <a:prstGeom prst="circularArrow">
          <a:avLst>
            <a:gd name="adj1" fmla="val 9488"/>
            <a:gd name="adj2" fmla="val 685424"/>
            <a:gd name="adj3" fmla="val 7848493"/>
            <a:gd name="adj4" fmla="val 2266083"/>
            <a:gd name="adj5" fmla="val 11069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8B0233-0866-3041-9EFD-A3267EB3DA55}">
      <dsp:nvSpPr>
        <dsp:cNvPr id="0" name=""/>
        <dsp:cNvSpPr/>
      </dsp:nvSpPr>
      <dsp:spPr>
        <a:xfrm>
          <a:off x="14586" y="157057"/>
          <a:ext cx="297921" cy="2979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 </a:t>
          </a:r>
        </a:p>
      </dsp:txBody>
      <dsp:txXfrm>
        <a:off x="14586" y="157057"/>
        <a:ext cx="297921" cy="297921"/>
      </dsp:txXfrm>
    </dsp:sp>
    <dsp:sp modelId="{D8CEB44B-F0B7-BA4C-8757-902B05F9570D}">
      <dsp:nvSpPr>
        <dsp:cNvPr id="0" name=""/>
        <dsp:cNvSpPr/>
      </dsp:nvSpPr>
      <dsp:spPr>
        <a:xfrm>
          <a:off x="100611" y="-132"/>
          <a:ext cx="612301" cy="612301"/>
        </a:xfrm>
        <a:prstGeom prst="circularArrow">
          <a:avLst>
            <a:gd name="adj1" fmla="val 9488"/>
            <a:gd name="adj2" fmla="val 685424"/>
            <a:gd name="adj3" fmla="val 18648493"/>
            <a:gd name="adj4" fmla="val 13066083"/>
            <a:gd name="adj5" fmla="val 11069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CDD540-658B-1F4B-9128-BBD97C21052D}">
      <dsp:nvSpPr>
        <dsp:cNvPr id="0" name=""/>
        <dsp:cNvSpPr/>
      </dsp:nvSpPr>
      <dsp:spPr>
        <a:xfrm>
          <a:off x="3072405" y="27408"/>
          <a:ext cx="894721" cy="8947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Normal Science</a:t>
          </a:r>
        </a:p>
      </dsp:txBody>
      <dsp:txXfrm>
        <a:off x="3072405" y="27408"/>
        <a:ext cx="894721" cy="894721"/>
      </dsp:txXfrm>
    </dsp:sp>
    <dsp:sp modelId="{C3A2FB52-DAE4-1342-973F-1F1A9B44189F}">
      <dsp:nvSpPr>
        <dsp:cNvPr id="0" name=""/>
        <dsp:cNvSpPr/>
      </dsp:nvSpPr>
      <dsp:spPr>
        <a:xfrm>
          <a:off x="965426" y="1250"/>
          <a:ext cx="3357427" cy="3357427"/>
        </a:xfrm>
        <a:prstGeom prst="circularArrow">
          <a:avLst>
            <a:gd name="adj1" fmla="val 5197"/>
            <a:gd name="adj2" fmla="val 335651"/>
            <a:gd name="adj3" fmla="val 21294311"/>
            <a:gd name="adj4" fmla="val 19765302"/>
            <a:gd name="adj5" fmla="val 6063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D312BE-9660-0446-89A5-739A7ECD8333}">
      <dsp:nvSpPr>
        <dsp:cNvPr id="0" name=""/>
        <dsp:cNvSpPr/>
      </dsp:nvSpPr>
      <dsp:spPr>
        <a:xfrm>
          <a:off x="3613572" y="1692948"/>
          <a:ext cx="894721" cy="8947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Model 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Drift</a:t>
          </a:r>
        </a:p>
      </dsp:txBody>
      <dsp:txXfrm>
        <a:off x="3613572" y="1692948"/>
        <a:ext cx="894721" cy="894721"/>
      </dsp:txXfrm>
    </dsp:sp>
    <dsp:sp modelId="{43E86D08-C1F7-E644-8F62-6252305C9975}">
      <dsp:nvSpPr>
        <dsp:cNvPr id="0" name=""/>
        <dsp:cNvSpPr/>
      </dsp:nvSpPr>
      <dsp:spPr>
        <a:xfrm>
          <a:off x="965426" y="1250"/>
          <a:ext cx="3357427" cy="3357427"/>
        </a:xfrm>
        <a:prstGeom prst="circularArrow">
          <a:avLst>
            <a:gd name="adj1" fmla="val 5197"/>
            <a:gd name="adj2" fmla="val 335651"/>
            <a:gd name="adj3" fmla="val 4015806"/>
            <a:gd name="adj4" fmla="val 2252415"/>
            <a:gd name="adj5" fmla="val 6063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205650-2408-0A4C-98FA-7B09AD159B06}">
      <dsp:nvSpPr>
        <dsp:cNvPr id="0" name=""/>
        <dsp:cNvSpPr/>
      </dsp:nvSpPr>
      <dsp:spPr>
        <a:xfrm>
          <a:off x="2196779" y="2722308"/>
          <a:ext cx="894721" cy="8947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Model Crisis</a:t>
          </a:r>
        </a:p>
      </dsp:txBody>
      <dsp:txXfrm>
        <a:off x="2196779" y="2722308"/>
        <a:ext cx="894721" cy="894721"/>
      </dsp:txXfrm>
    </dsp:sp>
    <dsp:sp modelId="{31E129FE-E5D5-FB46-BD01-1F01A59E0FE8}">
      <dsp:nvSpPr>
        <dsp:cNvPr id="0" name=""/>
        <dsp:cNvSpPr/>
      </dsp:nvSpPr>
      <dsp:spPr>
        <a:xfrm>
          <a:off x="965426" y="1250"/>
          <a:ext cx="3357427" cy="3357427"/>
        </a:xfrm>
        <a:prstGeom prst="circularArrow">
          <a:avLst>
            <a:gd name="adj1" fmla="val 5197"/>
            <a:gd name="adj2" fmla="val 335651"/>
            <a:gd name="adj3" fmla="val 8211934"/>
            <a:gd name="adj4" fmla="val 6448543"/>
            <a:gd name="adj5" fmla="val 6063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36CC79-C2DC-F64E-AC2E-820ADE7C7E49}">
      <dsp:nvSpPr>
        <dsp:cNvPr id="0" name=""/>
        <dsp:cNvSpPr/>
      </dsp:nvSpPr>
      <dsp:spPr>
        <a:xfrm>
          <a:off x="779986" y="1692948"/>
          <a:ext cx="894721" cy="8947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Model Revolution</a:t>
          </a:r>
        </a:p>
      </dsp:txBody>
      <dsp:txXfrm>
        <a:off x="779986" y="1692948"/>
        <a:ext cx="894721" cy="894721"/>
      </dsp:txXfrm>
    </dsp:sp>
    <dsp:sp modelId="{5B9DFB95-D16C-764A-A5DB-81AC099630B9}">
      <dsp:nvSpPr>
        <dsp:cNvPr id="0" name=""/>
        <dsp:cNvSpPr/>
      </dsp:nvSpPr>
      <dsp:spPr>
        <a:xfrm>
          <a:off x="965426" y="1250"/>
          <a:ext cx="3357427" cy="3357427"/>
        </a:xfrm>
        <a:prstGeom prst="circularArrow">
          <a:avLst>
            <a:gd name="adj1" fmla="val 5197"/>
            <a:gd name="adj2" fmla="val 335651"/>
            <a:gd name="adj3" fmla="val 12299047"/>
            <a:gd name="adj4" fmla="val 10770038"/>
            <a:gd name="adj5" fmla="val 6063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F273A7-6B9F-6C46-9447-E233F44A0364}">
      <dsp:nvSpPr>
        <dsp:cNvPr id="0" name=""/>
        <dsp:cNvSpPr/>
      </dsp:nvSpPr>
      <dsp:spPr>
        <a:xfrm>
          <a:off x="1321153" y="27408"/>
          <a:ext cx="894721" cy="8947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solidFill>
                <a:srgbClr val="FF0000"/>
              </a:solidFill>
            </a:rPr>
            <a:t>Paradigm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Change</a:t>
          </a:r>
        </a:p>
      </dsp:txBody>
      <dsp:txXfrm>
        <a:off x="1321153" y="27408"/>
        <a:ext cx="894721" cy="894721"/>
      </dsp:txXfrm>
    </dsp:sp>
    <dsp:sp modelId="{7605BA16-B350-D749-B40A-7CCE0102499D}">
      <dsp:nvSpPr>
        <dsp:cNvPr id="0" name=""/>
        <dsp:cNvSpPr/>
      </dsp:nvSpPr>
      <dsp:spPr>
        <a:xfrm>
          <a:off x="965426" y="1250"/>
          <a:ext cx="3357427" cy="3357427"/>
        </a:xfrm>
        <a:prstGeom prst="circularArrow">
          <a:avLst>
            <a:gd name="adj1" fmla="val 5197"/>
            <a:gd name="adj2" fmla="val 335651"/>
            <a:gd name="adj3" fmla="val 16866791"/>
            <a:gd name="adj4" fmla="val 15197558"/>
            <a:gd name="adj5" fmla="val 6063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64C3BC-4CA0-C34F-9A70-7DB11FD22EFC}">
      <dsp:nvSpPr>
        <dsp:cNvPr id="0" name=""/>
        <dsp:cNvSpPr/>
      </dsp:nvSpPr>
      <dsp:spPr>
        <a:xfrm>
          <a:off x="271" y="102512"/>
          <a:ext cx="529592" cy="211836"/>
        </a:xfrm>
        <a:prstGeom prst="homePlate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338" tIns="18669" rIns="9335" bIns="18669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Commit</a:t>
          </a:r>
        </a:p>
      </dsp:txBody>
      <dsp:txXfrm>
        <a:off x="271" y="102512"/>
        <a:ext cx="476633" cy="211836"/>
      </dsp:txXfrm>
    </dsp:sp>
    <dsp:sp modelId="{0B95EF29-96ED-6D4D-BD57-7276D88B8E32}">
      <dsp:nvSpPr>
        <dsp:cNvPr id="0" name=""/>
        <dsp:cNvSpPr/>
      </dsp:nvSpPr>
      <dsp:spPr>
        <a:xfrm>
          <a:off x="423945" y="102512"/>
          <a:ext cx="529592" cy="211836"/>
        </a:xfrm>
        <a:prstGeom prst="chevron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18669" rIns="9335" bIns="18669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Build</a:t>
          </a:r>
        </a:p>
      </dsp:txBody>
      <dsp:txXfrm>
        <a:off x="529863" y="102512"/>
        <a:ext cx="317756" cy="211836"/>
      </dsp:txXfrm>
    </dsp:sp>
    <dsp:sp modelId="{46C76E0D-8BE9-D043-B23B-6D7B48CE1B6C}">
      <dsp:nvSpPr>
        <dsp:cNvPr id="0" name=""/>
        <dsp:cNvSpPr/>
      </dsp:nvSpPr>
      <dsp:spPr>
        <a:xfrm>
          <a:off x="847618" y="102512"/>
          <a:ext cx="529592" cy="211836"/>
        </a:xfrm>
        <a:prstGeom prst="chevron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18669" rIns="9335" bIns="18669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Test</a:t>
          </a:r>
        </a:p>
      </dsp:txBody>
      <dsp:txXfrm>
        <a:off x="953536" y="102512"/>
        <a:ext cx="317756" cy="211836"/>
      </dsp:txXfrm>
    </dsp:sp>
    <dsp:sp modelId="{B1545181-23CE-F34E-ADCE-2714ABA206F6}">
      <dsp:nvSpPr>
        <dsp:cNvPr id="0" name=""/>
        <dsp:cNvSpPr/>
      </dsp:nvSpPr>
      <dsp:spPr>
        <a:xfrm>
          <a:off x="1271292" y="102512"/>
          <a:ext cx="529592" cy="211836"/>
        </a:xfrm>
        <a:prstGeom prst="chevron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18669" rIns="9335" bIns="18669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Stage</a:t>
          </a:r>
        </a:p>
      </dsp:txBody>
      <dsp:txXfrm>
        <a:off x="1377210" y="102512"/>
        <a:ext cx="317756" cy="211836"/>
      </dsp:txXfrm>
    </dsp:sp>
    <dsp:sp modelId="{D148BA2D-035B-F449-8F32-CBC8D2C62912}">
      <dsp:nvSpPr>
        <dsp:cNvPr id="0" name=""/>
        <dsp:cNvSpPr/>
      </dsp:nvSpPr>
      <dsp:spPr>
        <a:xfrm>
          <a:off x="1694966" y="102512"/>
          <a:ext cx="529592" cy="211836"/>
        </a:xfrm>
        <a:prstGeom prst="chevron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18669" rIns="9335" bIns="18669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Deploy</a:t>
          </a:r>
        </a:p>
      </dsp:txBody>
      <dsp:txXfrm>
        <a:off x="1800884" y="102512"/>
        <a:ext cx="317756" cy="211836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F2C746-DAE2-584B-BBDD-0852366B0988}">
      <dsp:nvSpPr>
        <dsp:cNvPr id="0" name=""/>
        <dsp:cNvSpPr/>
      </dsp:nvSpPr>
      <dsp:spPr>
        <a:xfrm>
          <a:off x="1904629" y="1712"/>
          <a:ext cx="1620424" cy="1053275"/>
        </a:xfrm>
        <a:prstGeom prst="roundRect">
          <a:avLst/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Traders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900" kern="1200" dirty="0"/>
            <a:t>（</a:t>
          </a:r>
          <a:r>
            <a:rPr lang="en-US" altLang="zh-CN" sz="900" kern="1200" dirty="0"/>
            <a:t>students/teachers</a:t>
          </a:r>
          <a:r>
            <a:rPr lang="zh-CN" altLang="en-US" sz="900" kern="1200" dirty="0"/>
            <a:t>）</a:t>
          </a:r>
          <a:endParaRPr lang="en-US" sz="900" kern="1200" dirty="0"/>
        </a:p>
      </dsp:txBody>
      <dsp:txXfrm>
        <a:off x="1956046" y="53129"/>
        <a:ext cx="1517590" cy="950441"/>
      </dsp:txXfrm>
    </dsp:sp>
    <dsp:sp modelId="{B9CC47F0-EAF8-3140-B943-339D8B9DBD37}">
      <dsp:nvSpPr>
        <dsp:cNvPr id="0" name=""/>
        <dsp:cNvSpPr/>
      </dsp:nvSpPr>
      <dsp:spPr>
        <a:xfrm>
          <a:off x="1311297" y="528350"/>
          <a:ext cx="2807088" cy="2807088"/>
        </a:xfrm>
        <a:custGeom>
          <a:avLst/>
          <a:gdLst/>
          <a:ahLst/>
          <a:cxnLst/>
          <a:rect l="0" t="0" r="0" b="0"/>
          <a:pathLst>
            <a:path>
              <a:moveTo>
                <a:pt x="2430808" y="447163"/>
              </a:moveTo>
              <a:arcTo wR="1403544" hR="1403544" stAng="19022791" swAng="2299991"/>
            </a:path>
          </a:pathLst>
        </a:custGeom>
        <a:noFill/>
        <a:ln w="63500" cap="flat" cmpd="sng" algn="ctr">
          <a:solidFill>
            <a:scrgbClr r="0" g="0" b="0">
              <a:shade val="95000"/>
              <a:satMod val="105000"/>
            </a:scrgb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7A45DD-F5AB-AE4D-9255-F86015A9822A}">
      <dsp:nvSpPr>
        <dsp:cNvPr id="0" name=""/>
        <dsp:cNvSpPr/>
      </dsp:nvSpPr>
      <dsp:spPr>
        <a:xfrm>
          <a:off x="3027973" y="2107029"/>
          <a:ext cx="1804747" cy="1053275"/>
        </a:xfrm>
        <a:prstGeom prst="roundRect">
          <a:avLst/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Miners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900" kern="1200" dirty="0"/>
            <a:t>（</a:t>
          </a:r>
          <a:r>
            <a:rPr lang="en-US" altLang="zh-CN" sz="900" kern="1200" dirty="0"/>
            <a:t>Administrators/Witnesses</a:t>
          </a:r>
          <a:r>
            <a:rPr lang="zh-CN" altLang="en-US" sz="900" kern="1200" dirty="0"/>
            <a:t>）</a:t>
          </a:r>
          <a:endParaRPr lang="en-US" sz="900" kern="1200" dirty="0"/>
        </a:p>
      </dsp:txBody>
      <dsp:txXfrm>
        <a:off x="3079390" y="2158446"/>
        <a:ext cx="1701913" cy="950441"/>
      </dsp:txXfrm>
    </dsp:sp>
    <dsp:sp modelId="{57ABA5FE-DE45-324F-B157-0863CC712A3C}">
      <dsp:nvSpPr>
        <dsp:cNvPr id="0" name=""/>
        <dsp:cNvSpPr/>
      </dsp:nvSpPr>
      <dsp:spPr>
        <a:xfrm>
          <a:off x="1311297" y="528350"/>
          <a:ext cx="2807088" cy="2807088"/>
        </a:xfrm>
        <a:custGeom>
          <a:avLst/>
          <a:gdLst/>
          <a:ahLst/>
          <a:cxnLst/>
          <a:rect l="0" t="0" r="0" b="0"/>
          <a:pathLst>
            <a:path>
              <a:moveTo>
                <a:pt x="1833599" y="2739579"/>
              </a:moveTo>
              <a:arcTo wR="1403544" hR="1403544" stAng="4329431" swAng="2141137"/>
            </a:path>
          </a:pathLst>
        </a:custGeom>
        <a:noFill/>
        <a:ln w="63500" cap="flat" cmpd="sng" algn="ctr">
          <a:solidFill>
            <a:scrgbClr r="0" g="0" b="0">
              <a:shade val="95000"/>
              <a:satMod val="105000"/>
            </a:scrgb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5D9C5A-DBEB-4042-B7D9-1A2383A622B7}">
      <dsp:nvSpPr>
        <dsp:cNvPr id="0" name=""/>
        <dsp:cNvSpPr/>
      </dsp:nvSpPr>
      <dsp:spPr>
        <a:xfrm>
          <a:off x="689124" y="2107029"/>
          <a:ext cx="1620424" cy="1053275"/>
        </a:xfrm>
        <a:prstGeom prst="roundRect">
          <a:avLst/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Coders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(Artists/Creative People)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 dirty="0"/>
        </a:p>
      </dsp:txBody>
      <dsp:txXfrm>
        <a:off x="740541" y="2158446"/>
        <a:ext cx="1517590" cy="950441"/>
      </dsp:txXfrm>
    </dsp:sp>
    <dsp:sp modelId="{184D504B-E4C5-EA44-AF86-85C246BD05C9}">
      <dsp:nvSpPr>
        <dsp:cNvPr id="0" name=""/>
        <dsp:cNvSpPr/>
      </dsp:nvSpPr>
      <dsp:spPr>
        <a:xfrm>
          <a:off x="1311297" y="528350"/>
          <a:ext cx="2807088" cy="2807088"/>
        </a:xfrm>
        <a:custGeom>
          <a:avLst/>
          <a:gdLst/>
          <a:ahLst/>
          <a:cxnLst/>
          <a:rect l="0" t="0" r="0" b="0"/>
          <a:pathLst>
            <a:path>
              <a:moveTo>
                <a:pt x="4560" y="1290485"/>
              </a:moveTo>
              <a:arcTo wR="1403544" hR="1403544" stAng="11077218" swAng="2299991"/>
            </a:path>
          </a:pathLst>
        </a:custGeom>
        <a:noFill/>
        <a:ln w="63500" cap="flat" cmpd="sng" algn="ctr">
          <a:solidFill>
            <a:scrgbClr r="0" g="0" b="0">
              <a:shade val="95000"/>
              <a:satMod val="105000"/>
            </a:scrgb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F2C746-DAE2-584B-BBDD-0852366B0988}">
      <dsp:nvSpPr>
        <dsp:cNvPr id="0" name=""/>
        <dsp:cNvSpPr/>
      </dsp:nvSpPr>
      <dsp:spPr>
        <a:xfrm>
          <a:off x="1950710" y="1712"/>
          <a:ext cx="1620424" cy="1053275"/>
        </a:xfrm>
        <a:prstGeom prst="roundRect">
          <a:avLst/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 dirty="0"/>
        </a:p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Traders</a:t>
          </a:r>
        </a:p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900" kern="1200" dirty="0"/>
            <a:t>（</a:t>
          </a:r>
          <a:r>
            <a:rPr lang="en-US" altLang="zh-CN" sz="900" kern="1200" dirty="0"/>
            <a:t>students/teachers</a:t>
          </a:r>
          <a:r>
            <a:rPr lang="zh-CN" altLang="en-US" sz="900" kern="1200" dirty="0"/>
            <a:t>）</a:t>
          </a:r>
          <a:endParaRPr lang="en-US" sz="900" kern="1200" dirty="0"/>
        </a:p>
      </dsp:txBody>
      <dsp:txXfrm>
        <a:off x="2002127" y="53129"/>
        <a:ext cx="1517590" cy="950441"/>
      </dsp:txXfrm>
    </dsp:sp>
    <dsp:sp modelId="{B9CC47F0-EAF8-3140-B943-339D8B9DBD37}">
      <dsp:nvSpPr>
        <dsp:cNvPr id="0" name=""/>
        <dsp:cNvSpPr/>
      </dsp:nvSpPr>
      <dsp:spPr>
        <a:xfrm>
          <a:off x="1357378" y="528350"/>
          <a:ext cx="2807088" cy="2807088"/>
        </a:xfrm>
        <a:custGeom>
          <a:avLst/>
          <a:gdLst/>
          <a:ahLst/>
          <a:cxnLst/>
          <a:rect l="0" t="0" r="0" b="0"/>
          <a:pathLst>
            <a:path>
              <a:moveTo>
                <a:pt x="2430808" y="447163"/>
              </a:moveTo>
              <a:arcTo wR="1403544" hR="1403544" stAng="19022791" swAng="2299991"/>
            </a:path>
          </a:pathLst>
        </a:custGeom>
        <a:noFill/>
        <a:ln w="63500" cap="flat" cmpd="sng" algn="ctr">
          <a:solidFill>
            <a:scrgbClr r="0" g="0" b="0">
              <a:shade val="95000"/>
              <a:satMod val="105000"/>
            </a:scrgb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7A45DD-F5AB-AE4D-9255-F86015A9822A}">
      <dsp:nvSpPr>
        <dsp:cNvPr id="0" name=""/>
        <dsp:cNvSpPr/>
      </dsp:nvSpPr>
      <dsp:spPr>
        <a:xfrm>
          <a:off x="3166215" y="2107029"/>
          <a:ext cx="1620424" cy="1053275"/>
        </a:xfrm>
        <a:prstGeom prst="roundRect">
          <a:avLst/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Miners</a:t>
          </a:r>
        </a:p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900" kern="1200" dirty="0"/>
            <a:t>（</a:t>
          </a:r>
          <a:r>
            <a:rPr lang="en-US" altLang="zh-CN" sz="900" kern="1200" dirty="0"/>
            <a:t>Administrators/Witnesses</a:t>
          </a:r>
          <a:r>
            <a:rPr lang="zh-CN" altLang="en-US" sz="900" kern="1200" dirty="0"/>
            <a:t>）</a:t>
          </a:r>
          <a:endParaRPr lang="en-US" sz="900" kern="1200" dirty="0"/>
        </a:p>
      </dsp:txBody>
      <dsp:txXfrm>
        <a:off x="3217632" y="2158446"/>
        <a:ext cx="1517590" cy="950441"/>
      </dsp:txXfrm>
    </dsp:sp>
    <dsp:sp modelId="{57ABA5FE-DE45-324F-B157-0863CC712A3C}">
      <dsp:nvSpPr>
        <dsp:cNvPr id="0" name=""/>
        <dsp:cNvSpPr/>
      </dsp:nvSpPr>
      <dsp:spPr>
        <a:xfrm>
          <a:off x="1357378" y="528350"/>
          <a:ext cx="2807088" cy="2807088"/>
        </a:xfrm>
        <a:custGeom>
          <a:avLst/>
          <a:gdLst/>
          <a:ahLst/>
          <a:cxnLst/>
          <a:rect l="0" t="0" r="0" b="0"/>
          <a:pathLst>
            <a:path>
              <a:moveTo>
                <a:pt x="1833599" y="2739579"/>
              </a:moveTo>
              <a:arcTo wR="1403544" hR="1403544" stAng="4329431" swAng="2141137"/>
            </a:path>
          </a:pathLst>
        </a:custGeom>
        <a:noFill/>
        <a:ln w="63500" cap="flat" cmpd="sng" algn="ctr">
          <a:solidFill>
            <a:scrgbClr r="0" g="0" b="0">
              <a:shade val="95000"/>
              <a:satMod val="105000"/>
            </a:scrgb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5D9C5A-DBEB-4042-B7D9-1A2383A622B7}">
      <dsp:nvSpPr>
        <dsp:cNvPr id="0" name=""/>
        <dsp:cNvSpPr/>
      </dsp:nvSpPr>
      <dsp:spPr>
        <a:xfrm>
          <a:off x="735205" y="2107029"/>
          <a:ext cx="1620424" cy="1053275"/>
        </a:xfrm>
        <a:prstGeom prst="roundRect">
          <a:avLst/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Coders</a:t>
          </a:r>
        </a:p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(Artists/Creative People)</a:t>
          </a:r>
        </a:p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 dirty="0"/>
        </a:p>
      </dsp:txBody>
      <dsp:txXfrm>
        <a:off x="786622" y="2158446"/>
        <a:ext cx="1517590" cy="950441"/>
      </dsp:txXfrm>
    </dsp:sp>
    <dsp:sp modelId="{184D504B-E4C5-EA44-AF86-85C246BD05C9}">
      <dsp:nvSpPr>
        <dsp:cNvPr id="0" name=""/>
        <dsp:cNvSpPr/>
      </dsp:nvSpPr>
      <dsp:spPr>
        <a:xfrm>
          <a:off x="1357378" y="528350"/>
          <a:ext cx="2807088" cy="2807088"/>
        </a:xfrm>
        <a:custGeom>
          <a:avLst/>
          <a:gdLst/>
          <a:ahLst/>
          <a:cxnLst/>
          <a:rect l="0" t="0" r="0" b="0"/>
          <a:pathLst>
            <a:path>
              <a:moveTo>
                <a:pt x="4560" y="1290485"/>
              </a:moveTo>
              <a:arcTo wR="1403544" hR="1403544" stAng="11077218" swAng="2299991"/>
            </a:path>
          </a:pathLst>
        </a:custGeom>
        <a:noFill/>
        <a:ln w="63500" cap="flat" cmpd="sng" algn="ctr">
          <a:solidFill>
            <a:scrgbClr r="0" g="0" b="0">
              <a:shade val="95000"/>
              <a:satMod val="105000"/>
            </a:scrgb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81F794-A786-5E40-8F11-764A886C837A}">
      <dsp:nvSpPr>
        <dsp:cNvPr id="0" name=""/>
        <dsp:cNvSpPr/>
      </dsp:nvSpPr>
      <dsp:spPr>
        <a:xfrm rot="10800000">
          <a:off x="0" y="0"/>
          <a:ext cx="2892886" cy="656769"/>
        </a:xfrm>
        <a:prstGeom prst="trapezoid">
          <a:avLst>
            <a:gd name="adj" fmla="val 73412"/>
          </a:avLst>
        </a:prstGeom>
        <a:solidFill>
          <a:srgbClr val="FF0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rgbClr val="FFFFFF"/>
              </a:solidFill>
            </a:rPr>
            <a:t>Public Domain Data</a:t>
          </a:r>
        </a:p>
      </dsp:txBody>
      <dsp:txXfrm rot="-10800000">
        <a:off x="506255" y="0"/>
        <a:ext cx="1880376" cy="656769"/>
      </dsp:txXfrm>
    </dsp:sp>
    <dsp:sp modelId="{65B9D4A6-CE26-2342-B54E-80612F7072AC}">
      <dsp:nvSpPr>
        <dsp:cNvPr id="0" name=""/>
        <dsp:cNvSpPr/>
      </dsp:nvSpPr>
      <dsp:spPr>
        <a:xfrm rot="10800000">
          <a:off x="482147" y="656769"/>
          <a:ext cx="1928591" cy="656769"/>
        </a:xfrm>
        <a:prstGeom prst="trapezoid">
          <a:avLst>
            <a:gd name="adj" fmla="val 73412"/>
          </a:avLst>
        </a:prstGeom>
        <a:solidFill>
          <a:srgbClr val="FFC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rgbClr val="FF0000"/>
              </a:solidFill>
            </a:rPr>
            <a:t>Smart Contract Data</a:t>
          </a:r>
        </a:p>
      </dsp:txBody>
      <dsp:txXfrm rot="-10800000">
        <a:off x="819651" y="656769"/>
        <a:ext cx="1253584" cy="656769"/>
      </dsp:txXfrm>
    </dsp:sp>
    <dsp:sp modelId="{94624B64-9D97-294C-8A90-681ACED0289B}">
      <dsp:nvSpPr>
        <dsp:cNvPr id="0" name=""/>
        <dsp:cNvSpPr/>
      </dsp:nvSpPr>
      <dsp:spPr>
        <a:xfrm rot="10800000">
          <a:off x="964295" y="1313538"/>
          <a:ext cx="964295" cy="656769"/>
        </a:xfrm>
        <a:prstGeom prst="trapezoid">
          <a:avLst>
            <a:gd name="adj" fmla="val 73412"/>
          </a:avLst>
        </a:prstGeom>
        <a:solidFill>
          <a:srgbClr val="00206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>
              <a:solidFill>
                <a:srgbClr val="FFFFFF"/>
              </a:solidFill>
            </a:rPr>
            <a:t>Private </a:t>
          </a:r>
        </a:p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>
              <a:solidFill>
                <a:srgbClr val="FFFFFF"/>
              </a:solidFill>
            </a:rPr>
            <a:t>Data</a:t>
          </a:r>
        </a:p>
      </dsp:txBody>
      <dsp:txXfrm rot="-10800000">
        <a:off x="964295" y="1313538"/>
        <a:ext cx="964295" cy="65676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pyramid3">
  <dgm:title val=""/>
  <dgm:desc val=""/>
  <dgm:catLst>
    <dgm:cat type="pyramid" pri="2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T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T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rev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t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c6f91993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c6f91993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129291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6109876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9337786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1680682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9141139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c6f91993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c6f91993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383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c6f91993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c6f91993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872108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c6f91993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c6f91993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108676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c6f91993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c6f91993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748477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9661652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67577737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85471524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c6f91993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c6f91993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04959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12305158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40443094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424235783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39271179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92181009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06116471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60201008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0120405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c6f91993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c6f91993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2258897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94066201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61151607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8921026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411798476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4212945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69800986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c6f91993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c6f91993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201332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0067421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Wolfram|Alpha</a:t>
            </a:r>
            <a:r>
              <a:rPr lang="en-US" dirty="0"/>
              <a:t> demo phrase</a:t>
            </a:r>
          </a:p>
          <a:p>
            <a:pPr lvl="1"/>
            <a:r>
              <a:rPr lang="en-US" dirty="0"/>
              <a:t>China's GDP over the sum of GDP of Japan and USA</a:t>
            </a:r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88820213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4075506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0536861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20628976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c6f91993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c6f91993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837033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16293203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c6f9199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c6f9199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125028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c6f9199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c6f9199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704350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c6f9199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c6f9199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572371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65137199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c6f91993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c6f91993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377563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c6f91993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c6f91993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945737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5546930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33797613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1. </a:t>
            </a:r>
            <a:r>
              <a:rPr lang="zh-TW" altLang="en-US" dirty="0"/>
              <a:t>對稱性是底層的不變性</a:t>
            </a:r>
          </a:p>
          <a:p>
            <a:r>
              <a:rPr lang="en-US" altLang="zh-TW" dirty="0"/>
              <a:t>2. </a:t>
            </a:r>
            <a:r>
              <a:rPr lang="zh-TW" altLang="en-US" dirty="0"/>
              <a:t>在</a:t>
            </a:r>
            <a:r>
              <a:rPr lang="en-US" dirty="0"/>
              <a:t>Cyberspace</a:t>
            </a:r>
            <a:r>
              <a:rPr lang="zh-TW" altLang="en-US" dirty="0"/>
              <a:t>上，數據、操作數據的方式、操作數據的基礎架構，是資產的根本</a:t>
            </a:r>
          </a:p>
          <a:p>
            <a:r>
              <a:rPr lang="en-US" altLang="zh-TW" dirty="0"/>
              <a:t>3. </a:t>
            </a:r>
            <a:r>
              <a:rPr lang="zh-TW" altLang="en-US" dirty="0"/>
              <a:t>邏輯模型是凝聚群體意識的有效框架</a:t>
            </a:r>
          </a:p>
          <a:p>
            <a:r>
              <a:rPr lang="en-US" altLang="zh-TW" dirty="0"/>
              <a:t>4. </a:t>
            </a:r>
            <a:r>
              <a:rPr lang="en-US" dirty="0" err="1"/>
              <a:t>Devops</a:t>
            </a:r>
            <a:r>
              <a:rPr lang="en-US" dirty="0"/>
              <a:t> </a:t>
            </a:r>
            <a:r>
              <a:rPr lang="zh-TW" altLang="en-US" dirty="0"/>
              <a:t>能夠高效實現不同規模的</a:t>
            </a:r>
            <a:r>
              <a:rPr lang="en-US" dirty="0"/>
              <a:t>Logic Model, </a:t>
            </a:r>
            <a:r>
              <a:rPr lang="zh-TW" altLang="en-US" dirty="0"/>
              <a:t>藉由（不同層次）數據可視與可控</a:t>
            </a:r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44313252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1. </a:t>
            </a:r>
            <a:r>
              <a:rPr lang="zh-TW" altLang="en-US" dirty="0"/>
              <a:t>對稱性是底層的不變性</a:t>
            </a:r>
          </a:p>
          <a:p>
            <a:r>
              <a:rPr lang="en-US" altLang="zh-TW" dirty="0"/>
              <a:t>2. </a:t>
            </a:r>
            <a:r>
              <a:rPr lang="zh-TW" altLang="en-US" dirty="0"/>
              <a:t>在</a:t>
            </a:r>
            <a:r>
              <a:rPr lang="en-US" dirty="0"/>
              <a:t>Cyberspace</a:t>
            </a:r>
            <a:r>
              <a:rPr lang="zh-TW" altLang="en-US" dirty="0"/>
              <a:t>上，數據、操作數據的方式、操作數據的基礎架構，是資產的根本</a:t>
            </a:r>
          </a:p>
          <a:p>
            <a:r>
              <a:rPr lang="en-US" altLang="zh-TW" dirty="0"/>
              <a:t>3. </a:t>
            </a:r>
            <a:r>
              <a:rPr lang="zh-TW" altLang="en-US" dirty="0"/>
              <a:t>邏輯模型是凝聚群體意識的有效框架</a:t>
            </a:r>
          </a:p>
          <a:p>
            <a:r>
              <a:rPr lang="en-US" altLang="zh-TW" dirty="0"/>
              <a:t>4. </a:t>
            </a:r>
            <a:r>
              <a:rPr lang="en-US" dirty="0" err="1"/>
              <a:t>Devops</a:t>
            </a:r>
            <a:r>
              <a:rPr lang="en-US" dirty="0"/>
              <a:t> </a:t>
            </a:r>
            <a:r>
              <a:rPr lang="zh-TW" altLang="en-US" dirty="0"/>
              <a:t>能夠高效實現不同規模的</a:t>
            </a:r>
            <a:r>
              <a:rPr lang="en-US" dirty="0"/>
              <a:t>Logic Model, </a:t>
            </a:r>
            <a:r>
              <a:rPr lang="zh-TW" altLang="en-US" dirty="0"/>
              <a:t>藉由（不同層次）數據可視與可控</a:t>
            </a:r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91490627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402142000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9058787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c6f9199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c6f9199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367199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1. </a:t>
            </a:r>
            <a:r>
              <a:rPr lang="zh-TW" altLang="en-US" dirty="0"/>
              <a:t>對稱性是底層的不變性</a:t>
            </a:r>
          </a:p>
          <a:p>
            <a:r>
              <a:rPr lang="en-US" altLang="zh-TW" dirty="0"/>
              <a:t>2. </a:t>
            </a:r>
            <a:r>
              <a:rPr lang="zh-TW" altLang="en-US" dirty="0"/>
              <a:t>在</a:t>
            </a:r>
            <a:r>
              <a:rPr lang="en-US" dirty="0"/>
              <a:t>Cyberspace</a:t>
            </a:r>
            <a:r>
              <a:rPr lang="zh-TW" altLang="en-US" dirty="0"/>
              <a:t>上，數據、操作數據的方式、操作數據的基礎架構，是資產的根本</a:t>
            </a:r>
          </a:p>
          <a:p>
            <a:r>
              <a:rPr lang="en-US" altLang="zh-TW" dirty="0"/>
              <a:t>3. </a:t>
            </a:r>
            <a:r>
              <a:rPr lang="zh-TW" altLang="en-US" dirty="0"/>
              <a:t>邏輯模型是凝聚群體意識的有效框架</a:t>
            </a:r>
          </a:p>
          <a:p>
            <a:r>
              <a:rPr lang="en-US" altLang="zh-TW" dirty="0"/>
              <a:t>4. </a:t>
            </a:r>
            <a:r>
              <a:rPr lang="en-US" dirty="0" err="1"/>
              <a:t>Devops</a:t>
            </a:r>
            <a:r>
              <a:rPr lang="en-US" dirty="0"/>
              <a:t> </a:t>
            </a:r>
            <a:r>
              <a:rPr lang="zh-TW" altLang="en-US" dirty="0"/>
              <a:t>能夠高效實現不同規模的</a:t>
            </a:r>
            <a:r>
              <a:rPr lang="en-US" dirty="0"/>
              <a:t>Logic Model, </a:t>
            </a:r>
            <a:r>
              <a:rPr lang="zh-TW" altLang="en-US" dirty="0"/>
              <a:t>藉由（不同層次）數據可視與可控</a:t>
            </a:r>
            <a:endParaRPr lang="en-TW" dirty="0"/>
          </a:p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65496143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c6f91993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c6f91993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03617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5">
            <a:extLst>
              <a:ext uri="{FF2B5EF4-FFF2-40B4-BE49-F238E27FC236}">
                <a16:creationId xmlns:a16="http://schemas.microsoft.com/office/drawing/2014/main" id="{8E192885-862D-5A47-8192-80C2C477E27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3971576-3A75-3E4D-A00C-39720BB5A268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98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54275" name="Rectangle 2">
            <a:extLst>
              <a:ext uri="{FF2B5EF4-FFF2-40B4-BE49-F238E27FC236}">
                <a16:creationId xmlns:a16="http://schemas.microsoft.com/office/drawing/2014/main" id="{CB6BC109-B1F7-924E-AFB7-1B03AACE0FB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54276" name="Rectangle 3">
            <a:extLst>
              <a:ext uri="{FF2B5EF4-FFF2-40B4-BE49-F238E27FC236}">
                <a16:creationId xmlns:a16="http://schemas.microsoft.com/office/drawing/2014/main" id="{D3728844-D8A4-6E4B-9E91-482F4EB857C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altLang="en-CN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7574306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5">
            <a:extLst>
              <a:ext uri="{FF2B5EF4-FFF2-40B4-BE49-F238E27FC236}">
                <a16:creationId xmlns:a16="http://schemas.microsoft.com/office/drawing/2014/main" id="{8E192885-862D-5A47-8192-80C2C477E27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3971576-3A75-3E4D-A00C-39720BB5A268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99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54275" name="Rectangle 2">
            <a:extLst>
              <a:ext uri="{FF2B5EF4-FFF2-40B4-BE49-F238E27FC236}">
                <a16:creationId xmlns:a16="http://schemas.microsoft.com/office/drawing/2014/main" id="{CB6BC109-B1F7-924E-AFB7-1B03AACE0FB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54276" name="Rectangle 3">
            <a:extLst>
              <a:ext uri="{FF2B5EF4-FFF2-40B4-BE49-F238E27FC236}">
                <a16:creationId xmlns:a16="http://schemas.microsoft.com/office/drawing/2014/main" id="{D3728844-D8A4-6E4B-9E91-482F4EB857C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altLang="en-CN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542879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8013116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6530269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053861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28364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1958193297"/>
      </p:ext>
    </p:extLst>
  </p:cSld>
  <p:clrMapOvr>
    <a:masterClrMapping/>
  </p:clrMapOvr>
  <p:transition spd="slow"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CUSTOM_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1135980" y="1393699"/>
            <a:ext cx="6886801" cy="17823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r">
              <a:defRPr sz="48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670680" y="2933521"/>
            <a:ext cx="4352101" cy="717001"/>
          </a:xfrm>
          <a:prstGeom prst="rect">
            <a:avLst/>
          </a:prstGeom>
        </p:spPr>
        <p:txBody>
          <a:bodyPr anchor="b">
            <a:normAutofit/>
          </a:bodyPr>
          <a:lstStyle>
            <a:lvl1pPr marL="304800" indent="-152400" algn="r">
              <a:lnSpc>
                <a:spcPct val="10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304800" indent="304800" algn="r">
              <a:lnSpc>
                <a:spcPct val="10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304800" indent="762000" algn="r">
              <a:lnSpc>
                <a:spcPct val="10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3pPr>
            <a:lvl4pPr marL="304800" indent="1219200" algn="r">
              <a:lnSpc>
                <a:spcPct val="10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4pPr>
            <a:lvl5pPr marL="304800" indent="1676400" algn="r">
              <a:lnSpc>
                <a:spcPct val="10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57856839"/>
      </p:ext>
    </p:extLst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>
            <a:spLocks noGrp="1"/>
          </p:cNvSpPr>
          <p:nvPr>
            <p:ph type="title"/>
          </p:nvPr>
        </p:nvSpPr>
        <p:spPr>
          <a:xfrm>
            <a:off x="3385875" y="2098650"/>
            <a:ext cx="2372401" cy="9462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30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90445" y="656478"/>
            <a:ext cx="1674301" cy="572400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 algn="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1pPr>
            <a:lvl2pPr marL="304800" indent="304800" algn="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2pPr>
            <a:lvl3pPr marL="304800" indent="762000" algn="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3pPr>
            <a:lvl4pPr marL="304800" indent="1219200" algn="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4pPr>
            <a:lvl5pPr marL="304800" indent="1676400" algn="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37025346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Text"/>
          <p:cNvSpPr txBox="1">
            <a:spLocks noGrp="1"/>
          </p:cNvSpPr>
          <p:nvPr>
            <p:ph type="title"/>
          </p:nvPr>
        </p:nvSpPr>
        <p:spPr>
          <a:xfrm>
            <a:off x="1147650" y="3085150"/>
            <a:ext cx="5005500" cy="1022101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6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47575" y="4028959"/>
            <a:ext cx="4224900" cy="5367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7238990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Text"/>
          <p:cNvSpPr txBox="1">
            <a:spLocks noGrp="1"/>
          </p:cNvSpPr>
          <p:nvPr>
            <p:ph type="title"/>
          </p:nvPr>
        </p:nvSpPr>
        <p:spPr>
          <a:xfrm>
            <a:off x="2638350" y="376497"/>
            <a:ext cx="3867300" cy="2054102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459550" y="2314225"/>
            <a:ext cx="4224900" cy="17844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32863272"/>
      </p:ext>
    </p:extLst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4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41862750"/>
      </p:ext>
    </p:extLst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Text"/>
          <p:cNvSpPr txBox="1">
            <a:spLocks noGrp="1"/>
          </p:cNvSpPr>
          <p:nvPr>
            <p:ph type="title"/>
          </p:nvPr>
        </p:nvSpPr>
        <p:spPr>
          <a:xfrm>
            <a:off x="2747778" y="2635674"/>
            <a:ext cx="5195701" cy="192120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r">
              <a:defRPr sz="36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5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718578" y="4030481"/>
            <a:ext cx="4224901" cy="5367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37189764"/>
      </p:ext>
    </p:extLst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itle Text"/>
          <p:cNvSpPr txBox="1">
            <a:spLocks noGrp="1"/>
          </p:cNvSpPr>
          <p:nvPr>
            <p:ph type="title"/>
          </p:nvPr>
        </p:nvSpPr>
        <p:spPr>
          <a:xfrm>
            <a:off x="1600733" y="985228"/>
            <a:ext cx="2673600" cy="2054101"/>
          </a:xfrm>
          <a:prstGeom prst="rect">
            <a:avLst/>
          </a:prstGeom>
        </p:spPr>
        <p:txBody>
          <a:bodyPr anchor="b">
            <a:normAutofit/>
          </a:bodyPr>
          <a:lstStyle>
            <a:lvl1pPr algn="r">
              <a:defRPr sz="20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6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79232" y="3058424"/>
            <a:ext cx="3095101" cy="17844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06356941"/>
      </p:ext>
    </p:extLst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7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481677" y="1666454"/>
            <a:ext cx="3264900" cy="3369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43725624"/>
      </p:ext>
    </p:extLst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8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72450" y="3090474"/>
            <a:ext cx="2052000" cy="10032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1520776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itle Text"/>
          <p:cNvSpPr txBox="1">
            <a:spLocks noGrp="1"/>
          </p:cNvSpPr>
          <p:nvPr>
            <p:ph type="title"/>
          </p:nvPr>
        </p:nvSpPr>
        <p:spPr>
          <a:xfrm>
            <a:off x="2754542" y="1347038"/>
            <a:ext cx="5195701" cy="192120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r">
              <a:defRPr sz="36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9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725343" y="2742988"/>
            <a:ext cx="4224901" cy="5367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30949552"/>
      </p:ext>
    </p:extLst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0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16127" y="2100748"/>
            <a:ext cx="1477202" cy="10032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 algn="ct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1pPr>
            <a:lvl2pPr marL="304800" indent="304800" algn="ct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2pPr>
            <a:lvl3pPr marL="304800" indent="762000" algn="ct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3pPr>
            <a:lvl4pPr marL="304800" indent="1219200" algn="ct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4pPr>
            <a:lvl5pPr marL="304800" indent="1676400" algn="ct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98006180"/>
      </p:ext>
    </p:extLst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5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1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741950" y="1650025"/>
            <a:ext cx="2157300" cy="10032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>
              <a:lnSpc>
                <a:spcPct val="100000"/>
              </a:lnSpc>
              <a:buClrTx/>
              <a:buSzTx/>
              <a:buFontTx/>
              <a:buNone/>
              <a:defRPr sz="1300"/>
            </a:lvl1pPr>
            <a:lvl2pPr marL="304800" indent="304800">
              <a:lnSpc>
                <a:spcPct val="100000"/>
              </a:lnSpc>
              <a:buClrTx/>
              <a:buSzTx/>
              <a:buFontTx/>
              <a:buNone/>
              <a:defRPr sz="1300"/>
            </a:lvl2pPr>
            <a:lvl3pPr marL="304800" indent="762000">
              <a:lnSpc>
                <a:spcPct val="100000"/>
              </a:lnSpc>
              <a:buClrTx/>
              <a:buSzTx/>
              <a:buFontTx/>
              <a:buNone/>
              <a:defRPr sz="1300"/>
            </a:lvl3pPr>
            <a:lvl4pPr marL="304800" indent="1219200">
              <a:lnSpc>
                <a:spcPct val="100000"/>
              </a:lnSpc>
              <a:buClrTx/>
              <a:buSzTx/>
              <a:buFontTx/>
              <a:buNone/>
              <a:defRPr sz="1300"/>
            </a:lvl4pPr>
            <a:lvl5pPr marL="304800" indent="1676400">
              <a:lnSpc>
                <a:spcPct val="100000"/>
              </a:lnSpc>
              <a:buClrTx/>
              <a:buSzTx/>
              <a:buFontTx/>
              <a:buNone/>
              <a:defRPr sz="13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17504695"/>
      </p:ext>
    </p:extLst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5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1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18969000"/>
      </p:ext>
    </p:extLst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itle Text"/>
          <p:cNvSpPr txBox="1">
            <a:spLocks noGrp="1"/>
          </p:cNvSpPr>
          <p:nvPr>
            <p:ph type="title"/>
          </p:nvPr>
        </p:nvSpPr>
        <p:spPr>
          <a:xfrm>
            <a:off x="1180002" y="1347038"/>
            <a:ext cx="5195701" cy="1921201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6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2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80002" y="2742988"/>
            <a:ext cx="4224901" cy="5367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92178011"/>
      </p:ext>
    </p:extLst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Title Text"/>
          <p:cNvSpPr txBox="1">
            <a:spLocks noGrp="1"/>
          </p:cNvSpPr>
          <p:nvPr>
            <p:ph type="title"/>
          </p:nvPr>
        </p:nvSpPr>
        <p:spPr>
          <a:xfrm>
            <a:off x="1193528" y="1611150"/>
            <a:ext cx="5195701" cy="1921200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t>Title Text</a:t>
            </a:r>
          </a:p>
        </p:txBody>
      </p:sp>
      <p:sp>
        <p:nvSpPr>
          <p:cNvPr id="14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7235613"/>
      </p:ext>
    </p:extLst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Title Text"/>
          <p:cNvSpPr txBox="1">
            <a:spLocks noGrp="1"/>
          </p:cNvSpPr>
          <p:nvPr>
            <p:ph type="title"/>
          </p:nvPr>
        </p:nvSpPr>
        <p:spPr>
          <a:xfrm>
            <a:off x="2260329" y="2193805"/>
            <a:ext cx="5195701" cy="1921201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6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5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260329" y="3476054"/>
            <a:ext cx="4224900" cy="5367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72029533"/>
      </p:ext>
    </p:extLst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5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6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50630064"/>
      </p:ext>
    </p:extLst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5_1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7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78373548"/>
      </p:ext>
    </p:extLst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Title Text"/>
          <p:cNvSpPr txBox="1">
            <a:spLocks noGrp="1"/>
          </p:cNvSpPr>
          <p:nvPr>
            <p:ph type="title"/>
          </p:nvPr>
        </p:nvSpPr>
        <p:spPr>
          <a:xfrm>
            <a:off x="1698071" y="2178474"/>
            <a:ext cx="5195701" cy="192120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r">
              <a:defRPr sz="36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7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668871" y="3476054"/>
            <a:ext cx="4224901" cy="5367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97643574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5_1_1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8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40708665"/>
      </p:ext>
    </p:extLst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4934985"/>
      </p:ext>
    </p:extLst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0634102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slideLayout" Target="../slideLayouts/slideLayout23.xml"/><Relationship Id="rId18" Type="http://schemas.openxmlformats.org/officeDocument/2006/relationships/slideLayout" Target="../slideLayouts/slideLayout28.xml"/><Relationship Id="rId3" Type="http://schemas.openxmlformats.org/officeDocument/2006/relationships/slideLayout" Target="../slideLayouts/slideLayout13.xml"/><Relationship Id="rId21" Type="http://schemas.openxmlformats.org/officeDocument/2006/relationships/slideLayout" Target="../slideLayouts/slideLayout31.xml"/><Relationship Id="rId7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22.xml"/><Relationship Id="rId17" Type="http://schemas.openxmlformats.org/officeDocument/2006/relationships/slideLayout" Target="../slideLayouts/slideLayout27.xml"/><Relationship Id="rId2" Type="http://schemas.openxmlformats.org/officeDocument/2006/relationships/slideLayout" Target="../slideLayouts/slideLayout12.xml"/><Relationship Id="rId16" Type="http://schemas.openxmlformats.org/officeDocument/2006/relationships/slideLayout" Target="../slideLayouts/slideLayout26.xml"/><Relationship Id="rId20" Type="http://schemas.openxmlformats.org/officeDocument/2006/relationships/slideLayout" Target="../slideLayouts/slideLayout30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5" Type="http://schemas.openxmlformats.org/officeDocument/2006/relationships/slideLayout" Target="../slideLayouts/slideLayout25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20.xml"/><Relationship Id="rId19" Type="http://schemas.openxmlformats.org/officeDocument/2006/relationships/slideLayout" Target="../slideLayouts/slideLayout29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24.xml"/><Relationship Id="rId22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95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21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9941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/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9433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1214835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  <p:sldLayoutId id="2147483690" r:id="rId18"/>
    <p:sldLayoutId id="2147483691" r:id="rId19"/>
    <p:sldLayoutId id="2147483692" r:id="rId20"/>
    <p:sldLayoutId id="2147483693" r:id="rId21"/>
    <p:sldLayoutId id="2147483694" r:id="rId22"/>
  </p:sldLayoutIdLst>
  <p:transition spd="med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9pPr>
    </p:titleStyle>
    <p:bodyStyle>
      <a:lvl1pPr marL="4572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●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1pPr>
      <a:lvl2pPr marL="9144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○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2pPr>
      <a:lvl3pPr marL="13716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■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3pPr>
      <a:lvl4pPr marL="18288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●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4pPr>
      <a:lvl5pPr marL="22860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○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5pPr>
      <a:lvl6pPr marL="27432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■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6pPr>
      <a:lvl7pPr marL="32004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●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7pPr>
      <a:lvl8pPr marL="36576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○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8pPr>
      <a:lvl9pPr marL="41148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■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dLn5H69lS0w?t=310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enkoo/CognitiveFoundation2020" TargetMode="External"/><Relationship Id="rId2" Type="http://schemas.openxmlformats.org/officeDocument/2006/relationships/hyperlink" Target="http://toyhouse.wiki:81/" TargetMode="Externa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3VQ382QG-y4?t=1305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3VQ382QG-y4?t=3180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5" Type="http://schemas.openxmlformats.org/officeDocument/2006/relationships/hyperlink" Target="https://youtu.be/3VQ382QG-y4?t=3397" TargetMode="Externa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bOkqQadArfQ?t=134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people.maths.ox.ac.uk/kimm/" TargetMode="Externa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EOHYT5q5lhQ?t=183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ehHoOYqAT_U?t=89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5" Type="http://schemas.openxmlformats.org/officeDocument/2006/relationships/hyperlink" Target="https://youtu.be/MRwRNMgOGL0?t=449" TargetMode="Externa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5ra-gxc17Fk?t=31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ens.domains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hyperlink" Target="https://youtu.be/caSOTjr1z18" TargetMode="External"/><Relationship Id="rId7" Type="http://schemas.openxmlformats.org/officeDocument/2006/relationships/hyperlink" Target="https://youtu.be/caSOTjr1z18?t=200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5" Type="http://schemas.openxmlformats.org/officeDocument/2006/relationships/hyperlink" Target="https://www.youtube.com/watch?v=PjWKE-IJ4R8" TargetMode="External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HXNhEYqFo0o?t=248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png"/><Relationship Id="rId5" Type="http://schemas.openxmlformats.org/officeDocument/2006/relationships/hyperlink" Target="https://youtu.be/WPSeyjX1-4s?t=2247" TargetMode="External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ht9QAfQpCnQ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png"/><Relationship Id="rId5" Type="http://schemas.openxmlformats.org/officeDocument/2006/relationships/hyperlink" Target="https://youtu.be/Mv9NEXX1VHc" TargetMode="External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mathematica.stackexchange.com/questions/85750/memoization-with-pure-functions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.png"/><Relationship Id="rId5" Type="http://schemas.openxmlformats.org/officeDocument/2006/relationships/hyperlink" Target="https://www.python-course.eu/python3_memoization.php" TargetMode="External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8.jpeg"/><Relationship Id="rId4" Type="http://schemas.openxmlformats.org/officeDocument/2006/relationships/hyperlink" Target="https://www.google.com/url?sa=i&amp;url=https%3A%2F%2Foutlawbiblestudent.org%2Fjohn-11-does-this-bible-verse-prove-jesus-is-god%2F&amp;psig=AOvVaw1dC30GRriicm6fAznESY_9&amp;ust=1600738227900000&amp;source=images&amp;cd=vfe&amp;ved=2ahUKEwi66fHcjPnrAhWPgGMGHctoATUQjRx6BAgAEAc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youtu.be/xgyMY9w7-ew?t=549" TargetMode="External"/><Relationship Id="rId5" Type="http://schemas.openxmlformats.org/officeDocument/2006/relationships/image" Target="../media/image40.png"/><Relationship Id="rId4" Type="http://schemas.openxmlformats.org/officeDocument/2006/relationships/hyperlink" Target="https://youtu.be/xgyMY9w7-ew?t=278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zquotes.com/quote/715427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jpe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Henri_Poincar%C3%A9" TargetMode="External"/><Relationship Id="rId3" Type="http://schemas.openxmlformats.org/officeDocument/2006/relationships/hyperlink" Target="https://youtu.be/gs3L1eSso_k?t=175" TargetMode="External"/><Relationship Id="rId7" Type="http://schemas.openxmlformats.org/officeDocument/2006/relationships/hyperlink" Target="https://en.wikipedia.org/wiki/Definitions_of_mathematics#cite_note-eves-10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4.png"/><Relationship Id="rId5" Type="http://schemas.openxmlformats.org/officeDocument/2006/relationships/hyperlink" Target="https://youtu.be/BdXWlQsd7RI?t=161" TargetMode="External"/><Relationship Id="rId4" Type="http://schemas.openxmlformats.org/officeDocument/2006/relationships/image" Target="../media/image4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j2m5YMnHvQQ?t=103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6.png"/><Relationship Id="rId5" Type="http://schemas.openxmlformats.org/officeDocument/2006/relationships/hyperlink" Target="https://youtu.be/H99CMUFPv0U?t=4204" TargetMode="External"/><Relationship Id="rId4" Type="http://schemas.openxmlformats.org/officeDocument/2006/relationships/image" Target="../media/image4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Definitions_of_mathematics#cite_note-eves-10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7.png"/><Relationship Id="rId4" Type="http://schemas.openxmlformats.org/officeDocument/2006/relationships/hyperlink" Target="https://en.wikipedia.org/wiki/Henri_Poincar%C3%A9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iki2.org/en/True_name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1.png"/><Relationship Id="rId5" Type="http://schemas.openxmlformats.org/officeDocument/2006/relationships/hyperlink" Target="https://youtu.be/vMo9vlkJ3p4" TargetMode="External"/><Relationship Id="rId4" Type="http://schemas.openxmlformats.org/officeDocument/2006/relationships/image" Target="../media/image50.jpe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m0IH3Hgy3oI?t=148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3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jpeg"/><Relationship Id="rId3" Type="http://schemas.openxmlformats.org/officeDocument/2006/relationships/hyperlink" Target="https://wiki2.org/en/Where_Mathematics_Comes_From" TargetMode="External"/><Relationship Id="rId7" Type="http://schemas.openxmlformats.org/officeDocument/2006/relationships/hyperlink" Target="https://georgelakoff.com/books/metaphors-we-live-by/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5.jpeg"/><Relationship Id="rId11" Type="http://schemas.openxmlformats.org/officeDocument/2006/relationships/image" Target="../media/image57.jpeg"/><Relationship Id="rId5" Type="http://schemas.openxmlformats.org/officeDocument/2006/relationships/hyperlink" Target="https://georgelakoff.com/about/women-fire-and-dangerous-things/" TargetMode="External"/><Relationship Id="rId10" Type="http://schemas.openxmlformats.org/officeDocument/2006/relationships/hyperlink" Target="https://georgelakoff.com/books/philosophy-in-the-flesh/" TargetMode="External"/><Relationship Id="rId4" Type="http://schemas.openxmlformats.org/officeDocument/2006/relationships/image" Target="../media/image54.jpeg"/><Relationship Id="rId9" Type="http://schemas.openxmlformats.org/officeDocument/2006/relationships/hyperlink" Target="https://georgelakoff.com/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4.jpeg"/><Relationship Id="rId5" Type="http://schemas.openxmlformats.org/officeDocument/2006/relationships/hyperlink" Target="https://wiki2.org/en/Where_Mathematics_Comes_From" TargetMode="External"/><Relationship Id="rId4" Type="http://schemas.openxmlformats.org/officeDocument/2006/relationships/image" Target="../media/image5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hyperlink" Target="https://mathsmadeeasy.co.uk/gcse-maths-revision/vectors-gcse-revision-and-worksheets/" TargetMode="Externa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plato.stanford.edu/entries/epistemology/#toc" TargetMode="External"/><Relationship Id="rId2" Type="http://schemas.openxmlformats.org/officeDocument/2006/relationships/hyperlink" Target="https://en.wikipedia.org/wiki/Ontology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en.wikipedia.org/wiki/Uniform_Resource_Identifier" TargetMode="Externa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3.png"/><Relationship Id="rId7" Type="http://schemas.openxmlformats.org/officeDocument/2006/relationships/hyperlink" Target="https://wiki2.org/en/Cayley_table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5.png"/><Relationship Id="rId5" Type="http://schemas.openxmlformats.org/officeDocument/2006/relationships/hyperlink" Target="https://wiki2.org/en/Faro_shuffle" TargetMode="External"/><Relationship Id="rId4" Type="http://schemas.openxmlformats.org/officeDocument/2006/relationships/image" Target="../media/image6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wiki2.org/en/File:Hofstadter_Fluid_Concepts_jpg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8.png"/><Relationship Id="rId4" Type="http://schemas.openxmlformats.org/officeDocument/2006/relationships/image" Target="../media/image67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ieuwarchief.nl/serie5/pdf/naw5-2012-13-3-154.pdf" TargetMode="External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en.wikipedia.org/wiki/Henri_Poincar%C3%A9" TargetMode="Externa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hyperlink" Target="http://info.cern.ch/NextBrowser.html" TargetMode="External"/><Relationship Id="rId7" Type="http://schemas.openxmlformats.org/officeDocument/2006/relationships/hyperlink" Target="https://contractfortheweb.org/" TargetMode="External"/><Relationship Id="rId12" Type="http://schemas.openxmlformats.org/officeDocument/2006/relationships/image" Target="../media/image7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6.jpeg"/><Relationship Id="rId11" Type="http://schemas.openxmlformats.org/officeDocument/2006/relationships/hyperlink" Target="http://cern.ch/" TargetMode="External"/><Relationship Id="rId5" Type="http://schemas.openxmlformats.org/officeDocument/2006/relationships/hyperlink" Target="https://www.forbes.com/sites/martingiles/2019/11/25/tim-berners-lee-plan-to-save-the-internet/#7918b74a1dbd" TargetMode="External"/><Relationship Id="rId10" Type="http://schemas.openxmlformats.org/officeDocument/2006/relationships/image" Target="../media/image78.gif"/><Relationship Id="rId4" Type="http://schemas.openxmlformats.org/officeDocument/2006/relationships/image" Target="../media/image75.gif"/><Relationship Id="rId9" Type="http://schemas.openxmlformats.org/officeDocument/2006/relationships/hyperlink" Target="http://info.cern.ch/hypertext/WWW/TheProject.html" TargetMode="Externa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w3.org/People/Berners-Lee/" TargetMode="External"/><Relationship Id="rId13" Type="http://schemas.openxmlformats.org/officeDocument/2006/relationships/image" Target="../media/image84.png"/><Relationship Id="rId3" Type="http://schemas.openxmlformats.org/officeDocument/2006/relationships/hyperlink" Target="https://www.theatlantic.com/science/archive/2018/04/the-scientific-paper-is-obsolete/556676/" TargetMode="External"/><Relationship Id="rId7" Type="http://schemas.openxmlformats.org/officeDocument/2006/relationships/hyperlink" Target="https://en.wikipedia.org/wiki/NeXT" TargetMode="External"/><Relationship Id="rId12" Type="http://schemas.openxmlformats.org/officeDocument/2006/relationships/hyperlink" Target="https://www.wolframalpha.com/input/?i=The+five+most+notable+artwork+of+da+Vinci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graysci.com/" TargetMode="External"/><Relationship Id="rId11" Type="http://schemas.openxmlformats.org/officeDocument/2006/relationships/image" Target="../media/image83.png"/><Relationship Id="rId5" Type="http://schemas.openxmlformats.org/officeDocument/2006/relationships/image" Target="../media/image81.jpeg"/><Relationship Id="rId10" Type="http://schemas.openxmlformats.org/officeDocument/2006/relationships/hyperlink" Target="http://worrydream.com/ScientificCommunicationAsSequentialArt/" TargetMode="External"/><Relationship Id="rId4" Type="http://schemas.openxmlformats.org/officeDocument/2006/relationships/image" Target="../media/image80.png"/><Relationship Id="rId9" Type="http://schemas.openxmlformats.org/officeDocument/2006/relationships/image" Target="../media/image82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jpeg"/><Relationship Id="rId3" Type="http://schemas.openxmlformats.org/officeDocument/2006/relationships/hyperlink" Target="http://openai.com/" TargetMode="External"/><Relationship Id="rId7" Type="http://schemas.openxmlformats.org/officeDocument/2006/relationships/hyperlink" Target="https://youtu.be/kpiY_LemaTc?t=63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6.jpeg"/><Relationship Id="rId5" Type="http://schemas.openxmlformats.org/officeDocument/2006/relationships/hyperlink" Target="https://en.wikipedia.org/wiki/Sam_Altman" TargetMode="External"/><Relationship Id="rId10" Type="http://schemas.openxmlformats.org/officeDocument/2006/relationships/image" Target="../media/image88.png"/><Relationship Id="rId4" Type="http://schemas.openxmlformats.org/officeDocument/2006/relationships/image" Target="../media/image85.png"/><Relationship Id="rId9" Type="http://schemas.openxmlformats.org/officeDocument/2006/relationships/hyperlink" Target="https://youtu.be/4ow0Qwhy1-c?t=22" TargetMode="Externa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0.png"/><Relationship Id="rId4" Type="http://schemas.openxmlformats.org/officeDocument/2006/relationships/hyperlink" Target="https://upload.wikimedia.org/wikipedia/commons/5/53/Wikipedia-logo-en-big.png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PB_9HIgSCWc?t=457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hyperlink" Target="https://www.diffbot.com/products/natural-language/" TargetMode="External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rachelbotsman/being-more-trustworthy-the-basics-6354e504917f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ryptomathic.com/news-events/blog/digital-authentication-the-basics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jpe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5OqgYSXWYQM?t=616" TargetMode="Externa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5" Type="http://schemas.openxmlformats.org/officeDocument/2006/relationships/hyperlink" Target="https://ee.stanford.edu/~hellman/publications/24.pdf" TargetMode="External"/><Relationship Id="rId4" Type="http://schemas.openxmlformats.org/officeDocument/2006/relationships/image" Target="../media/image93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hyperlink" Target="http://toyhouse.wiki:81/" TargetMode="External"/><Relationship Id="rId7" Type="http://schemas.openxmlformats.org/officeDocument/2006/relationships/hyperlink" Target="http://toyhouse.wiki:81/index.php/Special:SpecialPages" TargetMode="Externa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6.png"/><Relationship Id="rId5" Type="http://schemas.openxmlformats.org/officeDocument/2006/relationships/hyperlink" Target="http://toyhouse.wiki:81/index.php/2020&#24180;&#31179;&#35748;&#30693;&#22522;&#30784;&#35838;&#31243;&#20010;&#20154;&#23398;&#20064;&#25104;&#26524;" TargetMode="External"/><Relationship Id="rId4" Type="http://schemas.openxmlformats.org/officeDocument/2006/relationships/image" Target="../media/image9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eeprunning.io/2019/09/24/workload-identity-config-connector/" TargetMode="Externa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hyperlink" Target="https://www.paladion.net/devsecops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paladion.net/" TargetMode="Externa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hyperlink" Target="https://www.youtube.com/watch?v=J73MELGF6u0&amp;t=318s" TargetMode="Externa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amazon.com/Clockspeed-Winning-Industry-Temporary-Advantage-ebook/dp/B00692LQA6" TargetMode="External"/><Relationship Id="rId13" Type="http://schemas.openxmlformats.org/officeDocument/2006/relationships/diagramColors" Target="../diagrams/colors2.xml"/><Relationship Id="rId18" Type="http://schemas.openxmlformats.org/officeDocument/2006/relationships/diagramLayout" Target="../diagrams/layout3.xml"/><Relationship Id="rId26" Type="http://schemas.openxmlformats.org/officeDocument/2006/relationships/image" Target="../media/image108.png"/><Relationship Id="rId3" Type="http://schemas.openxmlformats.org/officeDocument/2006/relationships/diagramLayout" Target="../diagrams/layout1.xml"/><Relationship Id="rId21" Type="http://schemas.microsoft.com/office/2007/relationships/diagramDrawing" Target="../diagrams/drawing3.xml"/><Relationship Id="rId7" Type="http://schemas.openxmlformats.org/officeDocument/2006/relationships/image" Target="../media/image102.png"/><Relationship Id="rId12" Type="http://schemas.openxmlformats.org/officeDocument/2006/relationships/diagramQuickStyle" Target="../diagrams/quickStyle2.xml"/><Relationship Id="rId17" Type="http://schemas.openxmlformats.org/officeDocument/2006/relationships/diagramData" Target="../diagrams/data3.xml"/><Relationship Id="rId25" Type="http://schemas.openxmlformats.org/officeDocument/2006/relationships/image" Target="../media/image107.jpeg"/><Relationship Id="rId2" Type="http://schemas.openxmlformats.org/officeDocument/2006/relationships/diagramData" Target="../diagrams/data1.xml"/><Relationship Id="rId16" Type="http://schemas.openxmlformats.org/officeDocument/2006/relationships/image" Target="../media/image105.png"/><Relationship Id="rId20" Type="http://schemas.openxmlformats.org/officeDocument/2006/relationships/diagramColors" Target="../diagrams/colors3.xml"/><Relationship Id="rId29" Type="http://schemas.openxmlformats.org/officeDocument/2006/relationships/diagramQuickStyle" Target="../diagrams/quickStyle4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11" Type="http://schemas.openxmlformats.org/officeDocument/2006/relationships/diagramLayout" Target="../diagrams/layout2.xml"/><Relationship Id="rId24" Type="http://schemas.openxmlformats.org/officeDocument/2006/relationships/hyperlink" Target="https://www.jagranjosh.com/general-knowledge/what-is-blockchain-technology-1525426677-1" TargetMode="External"/><Relationship Id="rId5" Type="http://schemas.openxmlformats.org/officeDocument/2006/relationships/diagramColors" Target="../diagrams/colors1.xml"/><Relationship Id="rId15" Type="http://schemas.openxmlformats.org/officeDocument/2006/relationships/image" Target="../media/image104.png"/><Relationship Id="rId23" Type="http://schemas.openxmlformats.org/officeDocument/2006/relationships/image" Target="../media/image106.png"/><Relationship Id="rId28" Type="http://schemas.openxmlformats.org/officeDocument/2006/relationships/diagramLayout" Target="../diagrams/layout4.xml"/><Relationship Id="rId10" Type="http://schemas.openxmlformats.org/officeDocument/2006/relationships/diagramData" Target="../diagrams/data2.xml"/><Relationship Id="rId19" Type="http://schemas.openxmlformats.org/officeDocument/2006/relationships/diagramQuickStyle" Target="../diagrams/quickStyle3.xml"/><Relationship Id="rId31" Type="http://schemas.microsoft.com/office/2007/relationships/diagramDrawing" Target="../diagrams/drawing4.xml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103.jpeg"/><Relationship Id="rId14" Type="http://schemas.microsoft.com/office/2007/relationships/diagramDrawing" Target="../diagrams/drawing2.xml"/><Relationship Id="rId22" Type="http://schemas.openxmlformats.org/officeDocument/2006/relationships/hyperlink" Target="https://books.google.co.id/books/about/Blockchain_Revolution.html?id=NqBiCgAAQBAJ&amp;redir_esc=y" TargetMode="External"/><Relationship Id="rId27" Type="http://schemas.openxmlformats.org/officeDocument/2006/relationships/diagramData" Target="../diagrams/data4.xml"/><Relationship Id="rId30" Type="http://schemas.openxmlformats.org/officeDocument/2006/relationships/diagramColors" Target="../diagrams/colors4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hyperlink" Target="https://dzone.com/articles/learn-how-to-setup-a-cicd-pipeline-from-scratch" TargetMode="External"/><Relationship Id="rId13" Type="http://schemas.openxmlformats.org/officeDocument/2006/relationships/diagramColors" Target="../diagrams/colors6.xml"/><Relationship Id="rId3" Type="http://schemas.openxmlformats.org/officeDocument/2006/relationships/diagramLayout" Target="../diagrams/layout5.xml"/><Relationship Id="rId7" Type="http://schemas.openxmlformats.org/officeDocument/2006/relationships/image" Target="../media/image109.png"/><Relationship Id="rId12" Type="http://schemas.openxmlformats.org/officeDocument/2006/relationships/diagramQuickStyle" Target="../diagrams/quickStyle6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5.xml"/><Relationship Id="rId11" Type="http://schemas.openxmlformats.org/officeDocument/2006/relationships/diagramLayout" Target="../diagrams/layout6.xml"/><Relationship Id="rId5" Type="http://schemas.openxmlformats.org/officeDocument/2006/relationships/diagramColors" Target="../diagrams/colors5.xml"/><Relationship Id="rId10" Type="http://schemas.openxmlformats.org/officeDocument/2006/relationships/diagramData" Target="../diagrams/data6.xml"/><Relationship Id="rId4" Type="http://schemas.openxmlformats.org/officeDocument/2006/relationships/diagramQuickStyle" Target="../diagrams/quickStyle5.xml"/><Relationship Id="rId9" Type="http://schemas.openxmlformats.org/officeDocument/2006/relationships/image" Target="../media/image110.png"/><Relationship Id="rId14" Type="http://schemas.microsoft.com/office/2007/relationships/diagramDrawing" Target="../diagrams/drawing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www.flightradar24.com/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openxmlformats.org/officeDocument/2006/relationships/hyperlink" Target="https://www.marinetraffic.com/" TargetMode="Externa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hyperlink" Target="https://youtu.be/zxAV_Re4OWA?t=323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researchgate.net/publication/281150601_On_the_Origin_of_the_Constants_c_and_h" TargetMode="External"/><Relationship Id="rId5" Type="http://schemas.openxmlformats.org/officeDocument/2006/relationships/image" Target="../media/image112.png"/><Relationship Id="rId4" Type="http://schemas.openxmlformats.org/officeDocument/2006/relationships/hyperlink" Target="https://youtu.be/zxAV_Re4OWA?t=239" TargetMode="Externa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62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diagramLayout" Target="../diagrams/layout8.xml"/><Relationship Id="rId7" Type="http://schemas.openxmlformats.org/officeDocument/2006/relationships/image" Target="../media/image113.png"/><Relationship Id="rId12" Type="http://schemas.microsoft.com/office/2007/relationships/hdphoto" Target="../media/hdphoto4.wdp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8.xml"/><Relationship Id="rId11" Type="http://schemas.openxmlformats.org/officeDocument/2006/relationships/image" Target="../media/image114.png"/><Relationship Id="rId5" Type="http://schemas.openxmlformats.org/officeDocument/2006/relationships/diagramColors" Target="../diagrams/colors8.xml"/><Relationship Id="rId10" Type="http://schemas.microsoft.com/office/2007/relationships/hdphoto" Target="../media/hdphoto3.wdp"/><Relationship Id="rId4" Type="http://schemas.openxmlformats.org/officeDocument/2006/relationships/diagramQuickStyle" Target="../diagrams/quickStyle8.xml"/><Relationship Id="rId9" Type="http://schemas.microsoft.com/office/2007/relationships/hdphoto" Target="../media/hdphoto2.wdp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hyperlink" Target="https://www.getambassador.io/products/" TargetMode="External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hare.net/xebialabs/the-grand-unified-theory-of-devops" TargetMode="Externa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13" Type="http://schemas.openxmlformats.org/officeDocument/2006/relationships/image" Target="../media/image54.jpeg"/><Relationship Id="rId3" Type="http://schemas.openxmlformats.org/officeDocument/2006/relationships/hyperlink" Target="https://www.google.com/imgres?imgurl=https%3A%2F%2Fonlinelibrary.wiley.com%2Fcms%2Fasset%2F5f2cd5fb-247b-49cc-804d-49e35d13d720%2Fjtsb12254-fig-0002-m.jpg&amp;imgrefurl=https%3A%2F%2Fonlinelibrary.wiley.com%2Fdoi%2Ffull%2F10.1111%2Fjtsb.12254&amp;tbnid=VCVdW5M-H7iE-M&amp;vet=12ahUKEwjo-MrFu-brAhWfG7cAHWlqBHMQMygPegUIARCvAQ..i&amp;docid=SJN4ntMq4NEC9M&amp;w=2128&amp;h=2187&amp;q=Bicameral%20Mind%20and%20governance&amp;hl=en&amp;ved=2ahUKEwjo-MrFu-brAhWfG7cAHWlqBHMQMygPegUIARCvAQ" TargetMode="External"/><Relationship Id="rId7" Type="http://schemas.openxmlformats.org/officeDocument/2006/relationships/image" Target="../media/image121.png"/><Relationship Id="rId12" Type="http://schemas.openxmlformats.org/officeDocument/2006/relationships/hyperlink" Target="https://wiki2.org/en/Where_Mathematics_Comes_From" TargetMode="External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nearcoding.com/what-is-devops/" TargetMode="External"/><Relationship Id="rId11" Type="http://schemas.openxmlformats.org/officeDocument/2006/relationships/image" Target="../media/image124.png"/><Relationship Id="rId5" Type="http://schemas.openxmlformats.org/officeDocument/2006/relationships/image" Target="../media/image120.png"/><Relationship Id="rId15" Type="http://schemas.openxmlformats.org/officeDocument/2006/relationships/image" Target="../media/image125.png"/><Relationship Id="rId10" Type="http://schemas.openxmlformats.org/officeDocument/2006/relationships/hyperlink" Target="https://idk.dev/building-a-modern-ci-cd-pipeline-in-the-serverless-era-with-gitops/" TargetMode="External"/><Relationship Id="rId4" Type="http://schemas.openxmlformats.org/officeDocument/2006/relationships/image" Target="../media/image119.png"/><Relationship Id="rId9" Type="http://schemas.openxmlformats.org/officeDocument/2006/relationships/image" Target="../media/image123.png"/><Relationship Id="rId14" Type="http://schemas.openxmlformats.org/officeDocument/2006/relationships/hyperlink" Target="https://en.wikipedia.org/wiki/Henri_Poincar%C3%A9" TargetMode="Externa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://codev2.cc/" TargetMode="External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8.jpeg"/><Relationship Id="rId4" Type="http://schemas.openxmlformats.org/officeDocument/2006/relationships/image" Target="../media/image127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19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what3words.com/how-to-use-the-what3words-app/?#search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hyperlink" Target="https://youtu.be/oqmkX_E1c1M?t=168" TargetMode="External"/><Relationship Id="rId1" Type="http://schemas.openxmlformats.org/officeDocument/2006/relationships/slideLayout" Target="../slideLayouts/slideLayout19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hyperlink" Target="https://youtu.be/oqmkX_E1c1M?t=168" TargetMode="External"/><Relationship Id="rId1" Type="http://schemas.openxmlformats.org/officeDocument/2006/relationships/slideLayout" Target="../slideLayouts/slideLayout19.xml"/><Relationship Id="rId5" Type="http://schemas.openxmlformats.org/officeDocument/2006/relationships/hyperlink" Target="https://en.wikipedia.org/wiki/Cabinet_Office" TargetMode="External"/><Relationship Id="rId4" Type="http://schemas.openxmlformats.org/officeDocument/2006/relationships/image" Target="../media/image134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abinet_Office" TargetMode="External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19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hyperlink" Target="https://en.wikipedia.org/wiki/Cabinet_Office" TargetMode="Externa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37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hyperlink" Target="https://medium.com/hackernoon/ci-cd-continuous-integration-tools-delivery-react-web-travis-github-example-tutorial-javascript-vue-db8afe9f9a81" TargetMode="Externa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39.tiff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hyperlink" Target="https://dzone.com/articles/learn-how-to-setup-a-cicd-pipeline-from-scratch" TargetMode="External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dzone.com/" TargetMode="Externa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hyperlink" Target="https://dzone.com/" TargetMode="External"/><Relationship Id="rId2" Type="http://schemas.openxmlformats.org/officeDocument/2006/relationships/hyperlink" Target="https://dzone.com/articles/learn-how-to-setup-a-cicd-pipeline-from-scratch" TargetMode="Externa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43.png"/><Relationship Id="rId5" Type="http://schemas.openxmlformats.org/officeDocument/2006/relationships/image" Target="../media/image142.png"/><Relationship Id="rId4" Type="http://schemas.openxmlformats.org/officeDocument/2006/relationships/image" Target="../media/image141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aws.amazon.com/blogs/aws/store-and-access-time-series-data-at-any-scale-with-amazon-timestream-now-generally-available/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png"/><Relationship Id="rId4" Type="http://schemas.openxmlformats.org/officeDocument/2006/relationships/hyperlink" Target="https://d2908q01vomqb2.cloudfront.net/da4b9237bacccdf19c0760cab7aec4a8359010b0/2020/09/25/amazon-timestream-plugin-grafana.png" TargetMode="Externa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hyperlink" Target="https://dzone.com/" TargetMode="External"/><Relationship Id="rId2" Type="http://schemas.openxmlformats.org/officeDocument/2006/relationships/hyperlink" Target="https://dzone.com/articles/learn-how-to-setup-a-cicd-pipeline-from-scratch" TargetMode="Externa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44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hyperlink" Target="https://dzone.com/" TargetMode="External"/><Relationship Id="rId1" Type="http://schemas.openxmlformats.org/officeDocument/2006/relationships/slideLayout" Target="../slideLayouts/slideLayout19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hyperlink" Target="https://assets4.botmetric.com/wp-content/uploads/2017/11/Ingraphics-devops-to-agile.png" TargetMode="Externa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47.tiff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19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jpeg"/><Relationship Id="rId1" Type="http://schemas.openxmlformats.org/officeDocument/2006/relationships/slideLayout" Target="../slideLayouts/slideLayout19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hyperlink" Target="https://youtu.be/qqU-VjqjczE" TargetMode="Externa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51.png"/><Relationship Id="rId4" Type="http://schemas.openxmlformats.org/officeDocument/2006/relationships/hyperlink" Target="https://youtu.be/oZrZlx2fmcM" TargetMode="Externa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hyperlink" Target="https://en.wikipedia.org/wiki/Situation_awareness" TargetMode="External"/><Relationship Id="rId1" Type="http://schemas.openxmlformats.org/officeDocument/2006/relationships/slideLayout" Target="../slideLayouts/slideLayout19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5.png"/><Relationship Id="rId13" Type="http://schemas.openxmlformats.org/officeDocument/2006/relationships/hyperlink" Target="https://devops.uth.gr/dev/belgium-heaven-of-smart-cities/" TargetMode="External"/><Relationship Id="rId3" Type="http://schemas.openxmlformats.org/officeDocument/2006/relationships/hyperlink" Target="https://devops.uth.gr/dev/" TargetMode="External"/><Relationship Id="rId7" Type="http://schemas.openxmlformats.org/officeDocument/2006/relationships/hyperlink" Target="https://devops.uth.gr/dev/smart-cities-solutions-for-new-challenges-including-a-pandemic-call-for-papers-by-15-july/" TargetMode="External"/><Relationship Id="rId12" Type="http://schemas.openxmlformats.org/officeDocument/2006/relationships/image" Target="../media/image157.png"/><Relationship Id="rId2" Type="http://schemas.openxmlformats.org/officeDocument/2006/relationships/notesSlide" Target="../notesSlides/notesSlide49.xml"/><Relationship Id="rId16" Type="http://schemas.openxmlformats.org/officeDocument/2006/relationships/image" Target="../media/image159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54.png"/><Relationship Id="rId11" Type="http://schemas.openxmlformats.org/officeDocument/2006/relationships/hyperlink" Target="https://devops.uth.gr/dev/digital-transformation-digital-skills-of-smart-city-executives-workshop-on-3-june/" TargetMode="External"/><Relationship Id="rId5" Type="http://schemas.openxmlformats.org/officeDocument/2006/relationships/hyperlink" Target="http://devops.uth.gr/dev/about-the-project/" TargetMode="External"/><Relationship Id="rId15" Type="http://schemas.openxmlformats.org/officeDocument/2006/relationships/hyperlink" Target="https://smartcities.ieee.org/" TargetMode="External"/><Relationship Id="rId10" Type="http://schemas.openxmlformats.org/officeDocument/2006/relationships/image" Target="../media/image156.png"/><Relationship Id="rId4" Type="http://schemas.openxmlformats.org/officeDocument/2006/relationships/image" Target="../media/image153.png"/><Relationship Id="rId9" Type="http://schemas.openxmlformats.org/officeDocument/2006/relationships/hyperlink" Target="https://devops.uth.gr/dev/the-city-model-for-digital-twins/" TargetMode="External"/><Relationship Id="rId14" Type="http://schemas.openxmlformats.org/officeDocument/2006/relationships/image" Target="../media/image15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ffbot.com/products/natural-language/" TargetMode="External"/><Relationship Id="rId7" Type="http://schemas.openxmlformats.org/officeDocument/2006/relationships/image" Target="../media/image1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venturebeat.com/2018/08/30/diffbot-launches-ai-powered-knowledge-graph-of-1-trillion-people-places-and-things/" TargetMode="Externa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hyperlink" Target="https://sdgs.un.org/goals" TargetMode="Externa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60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choenherr.eu/publications/publication-detail/ricardian-contracts-a-smarter-way-to-do-smart-contracts/" TargetMode="External"/><Relationship Id="rId13" Type="http://schemas.openxmlformats.org/officeDocument/2006/relationships/image" Target="../media/image164.png"/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12" Type="http://schemas.openxmlformats.org/officeDocument/2006/relationships/image" Target="../media/image16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9.xml"/><Relationship Id="rId11" Type="http://schemas.openxmlformats.org/officeDocument/2006/relationships/hyperlink" Target="https://www.investopedia.com/terms/b/blockchain.asp" TargetMode="External"/><Relationship Id="rId5" Type="http://schemas.openxmlformats.org/officeDocument/2006/relationships/diagramQuickStyle" Target="../diagrams/quickStyle9.xml"/><Relationship Id="rId10" Type="http://schemas.openxmlformats.org/officeDocument/2006/relationships/image" Target="../media/image162.png"/><Relationship Id="rId4" Type="http://schemas.openxmlformats.org/officeDocument/2006/relationships/diagramLayout" Target="../diagrams/layout9.xml"/><Relationship Id="rId9" Type="http://schemas.openxmlformats.org/officeDocument/2006/relationships/image" Target="../media/image161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cap-theorem-and-distributed-database-management-systems-5c2be977950e" TargetMode="Externa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6.png"/><Relationship Id="rId4" Type="http://schemas.openxmlformats.org/officeDocument/2006/relationships/image" Target="../media/image165.jpe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W2Z7fbCLSTw?t=15" TargetMode="Externa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9.png"/><Relationship Id="rId5" Type="http://schemas.openxmlformats.org/officeDocument/2006/relationships/image" Target="../media/image168.png"/><Relationship Id="rId4" Type="http://schemas.openxmlformats.org/officeDocument/2006/relationships/image" Target="../media/image167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4.png"/><Relationship Id="rId5" Type="http://schemas.openxmlformats.org/officeDocument/2006/relationships/image" Target="../media/image173.png"/><Relationship Id="rId4" Type="http://schemas.openxmlformats.org/officeDocument/2006/relationships/image" Target="../media/image172.pn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png"/><Relationship Id="rId3" Type="http://schemas.openxmlformats.org/officeDocument/2006/relationships/image" Target="../media/image175.png"/><Relationship Id="rId7" Type="http://schemas.openxmlformats.org/officeDocument/2006/relationships/image" Target="../media/image179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8.png"/><Relationship Id="rId5" Type="http://schemas.openxmlformats.org/officeDocument/2006/relationships/image" Target="../media/image177.png"/><Relationship Id="rId10" Type="http://schemas.openxmlformats.org/officeDocument/2006/relationships/image" Target="../media/image173.png"/><Relationship Id="rId4" Type="http://schemas.openxmlformats.org/officeDocument/2006/relationships/image" Target="../media/image176.png"/><Relationship Id="rId9" Type="http://schemas.openxmlformats.org/officeDocument/2006/relationships/image" Target="../media/image181.png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9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afetolearn.com/start-a-lets-talk-round-table-discussion.html" TargetMode="External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2.jpe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Physicist" TargetMode="External"/><Relationship Id="rId7" Type="http://schemas.openxmlformats.org/officeDocument/2006/relationships/image" Target="../media/image183.jpe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0.xml"/><Relationship Id="rId6" Type="http://schemas.openxmlformats.org/officeDocument/2006/relationships/hyperlink" Target="http://www.dartmouth.edu/~matc/MathDrama/reading/Wigner.html" TargetMode="External"/><Relationship Id="rId5" Type="http://schemas.openxmlformats.org/officeDocument/2006/relationships/hyperlink" Target="https://en.wikipedia.org/wiki/The_Unreasonable_Effectiveness_of_Mathematics_in_the_Natural_Sciences#cite_note-1" TargetMode="External"/><Relationship Id="rId4" Type="http://schemas.openxmlformats.org/officeDocument/2006/relationships/hyperlink" Target="https://en.wikipedia.org/wiki/Eugene_Wigner" TargetMode="Externa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3344575"/>
            <a:ext cx="8520600" cy="132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Ben Koo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September </a:t>
            </a:r>
            <a:r>
              <a:rPr lang="en-US" dirty="0"/>
              <a:t>21</a:t>
            </a:r>
            <a:r>
              <a:rPr lang="en" dirty="0"/>
              <a:t>, 2020</a:t>
            </a:r>
            <a:endParaRPr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31BA9BE-0BD0-9944-816B-C750884918D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</a:t>
            </a:fld>
            <a:endParaRPr lang="e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778AC7B-051D-2B49-8909-49087DA0D0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1708" y="327923"/>
            <a:ext cx="8520600" cy="2469252"/>
          </a:xfrm>
        </p:spPr>
        <p:txBody>
          <a:bodyPr/>
          <a:lstStyle/>
          <a:p>
            <a:r>
              <a:rPr lang="zh-TW" altLang="en-US" sz="2400" dirty="0"/>
              <a:t>超越学科界限的认知基础</a:t>
            </a:r>
            <a:br>
              <a:rPr lang="zh-TW" altLang="en-US" sz="2400" dirty="0"/>
            </a:br>
            <a:r>
              <a:rPr lang="en-US" sz="2400" dirty="0"/>
              <a:t>Transdisciplinary Cognitive Foundation</a:t>
            </a:r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Namespace Management</a:t>
            </a:r>
            <a:br>
              <a:rPr lang="en-US" sz="2400" dirty="0"/>
            </a:br>
            <a:r>
              <a:rPr lang="en-US" sz="2400" dirty="0"/>
              <a:t>Week 2</a:t>
            </a:r>
            <a:endParaRPr lang="en-TW" sz="2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Complete set of </a:t>
            </a:r>
            <a:r>
              <a:rPr lang="en-US" dirty="0">
                <a:solidFill>
                  <a:srgbClr val="FF0000"/>
                </a:solidFill>
              </a:rPr>
              <a:t>Generative Names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048593" y="3649601"/>
            <a:ext cx="624144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 hangingPunct="0">
              <a:buClrTx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RICH 70 </a:t>
            </a:r>
            <a:r>
              <a:rPr lang="en-US" sz="1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Tsinghua SEA Cloud Forum</a:t>
            </a: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, </a:t>
            </a:r>
            <a:r>
              <a:rPr lang="en-TW" sz="1000" dirty="0">
                <a:solidFill>
                  <a:srgbClr val="FFFFFF"/>
                </a:solidFill>
              </a:rPr>
              <a:t>Sep 14, 2020</a:t>
            </a:r>
            <a:endParaRPr kumimoji="0" lang="en-TW" sz="1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H. E. Bambang Brodjonegoro,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Minister of Research &amp; Technology, Indonesia</a:t>
            </a:r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9544E9F9-6CE6-2642-9209-9EBE8B10477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71832" y="1452512"/>
            <a:ext cx="5467907" cy="346758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242A635-A457-4149-9C7B-342E408A4E10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0656" y="1167003"/>
            <a:ext cx="3119114" cy="2944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70063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3A22E59-C732-6E46-A0BF-812790056C1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11218"/>
            <a:ext cx="9144000" cy="4388577"/>
          </a:xfrm>
          <a:prstGeom prst="rect">
            <a:avLst/>
          </a:prstGeom>
        </p:spPr>
      </p:pic>
      <p:sp>
        <p:nvSpPr>
          <p:cNvPr id="5" name="Right Arrow 4">
            <a:extLst>
              <a:ext uri="{FF2B5EF4-FFF2-40B4-BE49-F238E27FC236}">
                <a16:creationId xmlns:a16="http://schemas.microsoft.com/office/drawing/2014/main" id="{A3CE3FEA-7945-1049-A691-AC9CC21ACE1C}"/>
              </a:ext>
            </a:extLst>
          </p:cNvPr>
          <p:cNvSpPr/>
          <p:nvPr/>
        </p:nvSpPr>
        <p:spPr>
          <a:xfrm>
            <a:off x="889908" y="4362914"/>
            <a:ext cx="7685132" cy="436881"/>
          </a:xfrm>
          <a:prstGeom prst="rightArrow">
            <a:avLst/>
          </a:prstGeom>
          <a:gradFill flip="none" rotWithShape="1">
            <a:gsLst>
              <a:gs pos="0">
                <a:srgbClr val="0070C0"/>
              </a:gs>
              <a:gs pos="100000">
                <a:srgbClr val="FF0000"/>
              </a:gs>
            </a:gsLst>
            <a:lin ang="108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before</a:t>
            </a:r>
            <a:r>
              <a:rPr lang="en-US" b="1" dirty="0">
                <a:solidFill>
                  <a:srgbClr val="FF0000"/>
                </a:solidFill>
              </a:rPr>
              <a:t>                                                     Time                                                  </a:t>
            </a:r>
            <a:r>
              <a:rPr lang="en-US" b="1" dirty="0">
                <a:solidFill>
                  <a:schemeClr val="bg1"/>
                </a:solidFill>
              </a:rPr>
              <a:t>after</a:t>
            </a:r>
          </a:p>
        </p:txBody>
      </p:sp>
      <p:sp>
        <p:nvSpPr>
          <p:cNvPr id="6" name="Up Arrow 5">
            <a:extLst>
              <a:ext uri="{FF2B5EF4-FFF2-40B4-BE49-F238E27FC236}">
                <a16:creationId xmlns:a16="http://schemas.microsoft.com/office/drawing/2014/main" id="{D88A9C22-036A-654C-B7CD-7E7515BFC942}"/>
              </a:ext>
            </a:extLst>
          </p:cNvPr>
          <p:cNvSpPr/>
          <p:nvPr/>
        </p:nvSpPr>
        <p:spPr>
          <a:xfrm>
            <a:off x="7490755" y="971741"/>
            <a:ext cx="1338511" cy="3391173"/>
          </a:xfrm>
          <a:prstGeom prst="upArrow">
            <a:avLst>
              <a:gd name="adj1" fmla="val 50000"/>
              <a:gd name="adj2" fmla="val 53972"/>
            </a:avLst>
          </a:prstGeom>
          <a:gradFill>
            <a:gsLst>
              <a:gs pos="100000">
                <a:srgbClr val="0070C0"/>
              </a:gs>
              <a:gs pos="0">
                <a:srgbClr val="FF0000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Far</a:t>
            </a: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r>
              <a:rPr lang="en-US" sz="1200" dirty="0">
                <a:solidFill>
                  <a:srgbClr val="FF0000"/>
                </a:solidFill>
              </a:rPr>
              <a:t>Space</a:t>
            </a: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near</a:t>
            </a:r>
          </a:p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CA55F5-8828-F449-9A1A-6982591B66AF}"/>
              </a:ext>
            </a:extLst>
          </p:cNvPr>
          <p:cNvSpPr txBox="1"/>
          <p:nvPr/>
        </p:nvSpPr>
        <p:spPr>
          <a:xfrm>
            <a:off x="1332061" y="3660986"/>
            <a:ext cx="64604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ln>
                  <a:solidFill>
                    <a:srgbClr val="5A4A1A"/>
                  </a:solidFill>
                </a:ln>
                <a:solidFill>
                  <a:schemeClr val="bg1"/>
                </a:solidFill>
              </a:rPr>
              <a:t>It is all made of Names!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50F25B-2817-D640-B21D-D5F09717284F}"/>
              </a:ext>
            </a:extLst>
          </p:cNvPr>
          <p:cNvSpPr txBox="1"/>
          <p:nvPr/>
        </p:nvSpPr>
        <p:spPr>
          <a:xfrm>
            <a:off x="2943188" y="871919"/>
            <a:ext cx="32576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ln>
                  <a:solidFill>
                    <a:srgbClr val="5A4A1A"/>
                  </a:solidFill>
                </a:ln>
                <a:solidFill>
                  <a:schemeClr val="bg1"/>
                </a:solidFill>
              </a:rPr>
              <a:t>Conclusion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649405C-86B3-6F42-B763-691D6D62FACE}"/>
              </a:ext>
            </a:extLst>
          </p:cNvPr>
          <p:cNvSpPr txBox="1"/>
          <p:nvPr/>
        </p:nvSpPr>
        <p:spPr>
          <a:xfrm>
            <a:off x="2160121" y="109049"/>
            <a:ext cx="48237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Lets go back to the birth place of the World Wide Web!</a:t>
            </a:r>
          </a:p>
        </p:txBody>
      </p:sp>
    </p:spTree>
    <p:extLst>
      <p:ext uri="{BB962C8B-B14F-4D97-AF65-F5344CB8AC3E}">
        <p14:creationId xmlns:p14="http://schemas.microsoft.com/office/powerpoint/2010/main" val="94954568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95863-0155-9948-A58B-8C1D871EA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Your action on </a:t>
            </a:r>
            <a:r>
              <a:rPr lang="en-US" altLang="zh-CN" dirty="0" err="1"/>
              <a:t>NsM</a:t>
            </a:r>
            <a:r>
              <a:rPr lang="en-US" altLang="zh-CN" dirty="0"/>
              <a:t> before Sep 28, 202</a:t>
            </a:r>
            <a:endParaRPr lang="en-TW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059B8B-B71D-3B4E-B3F8-516041A596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Start using Templates and Categories</a:t>
            </a:r>
            <a:r>
              <a:rPr lang="en-TW"/>
              <a:t> </a:t>
            </a:r>
            <a:r>
              <a:rPr lang="en-TW" dirty="0"/>
              <a:t>on </a:t>
            </a:r>
            <a:r>
              <a:rPr lang="en-TW" dirty="0">
                <a:hlinkClick r:id="rId2"/>
              </a:rPr>
              <a:t>toyhouse.wiki</a:t>
            </a:r>
            <a:r>
              <a:rPr lang="en-TW">
                <a:hlinkClick r:id="rId2"/>
              </a:rPr>
              <a:t>:81</a:t>
            </a:r>
            <a:endParaRPr lang="en-TW" dirty="0"/>
          </a:p>
          <a:p>
            <a:pPr lvl="1"/>
            <a:r>
              <a:rPr lang="en-TW" dirty="0"/>
              <a:t>Create a personal page </a:t>
            </a:r>
            <a:r>
              <a:rPr lang="en-TW"/>
              <a:t>with bio</a:t>
            </a:r>
            <a:r>
              <a:rPr lang="en-US" dirty="0"/>
              <a:t>, using standardized Templates and Category</a:t>
            </a:r>
            <a:endParaRPr lang="en-TW" dirty="0"/>
          </a:p>
          <a:p>
            <a:pPr lvl="1"/>
            <a:r>
              <a:rPr lang="en-US" dirty="0"/>
              <a:t>Make sure all Wiki pages you created follow the same Namespace convention</a:t>
            </a:r>
          </a:p>
          <a:p>
            <a:pPr lvl="1"/>
            <a:r>
              <a:rPr lang="en-US" dirty="0"/>
              <a:t>Start using </a:t>
            </a:r>
            <a:r>
              <a:rPr lang="en-US" dirty="0" err="1"/>
              <a:t>Github</a:t>
            </a:r>
            <a:r>
              <a:rPr lang="en-US" dirty="0"/>
              <a:t> to download and share files with proper </a:t>
            </a:r>
            <a:r>
              <a:rPr lang="en-US" dirty="0" err="1"/>
              <a:t>NsM</a:t>
            </a:r>
            <a:endParaRPr lang="en-US" dirty="0"/>
          </a:p>
          <a:p>
            <a:pPr lvl="2"/>
            <a:r>
              <a:rPr lang="en-US" dirty="0"/>
              <a:t>Couse </a:t>
            </a:r>
            <a:r>
              <a:rPr lang="en-US" dirty="0" err="1"/>
              <a:t>Github</a:t>
            </a:r>
            <a:r>
              <a:rPr lang="en-US" dirty="0"/>
              <a:t> @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github.com</a:t>
            </a:r>
            <a:r>
              <a:rPr lang="en-US" dirty="0">
                <a:hlinkClick r:id="rId3"/>
              </a:rPr>
              <a:t>/benkoo/CognitiveFoundation2020</a:t>
            </a:r>
            <a:endParaRPr lang="en-TW" dirty="0"/>
          </a:p>
          <a:p>
            <a:pPr lvl="1"/>
            <a:r>
              <a:rPr lang="en-TW"/>
              <a:t>Start </a:t>
            </a:r>
            <a:r>
              <a:rPr lang="en-TW" dirty="0"/>
              <a:t>writing your learning report.</a:t>
            </a:r>
          </a:p>
          <a:p>
            <a:pPr lvl="2"/>
            <a:r>
              <a:rPr lang="en-TW" dirty="0"/>
              <a:t>Every week should include </a:t>
            </a:r>
            <a:r>
              <a:rPr lang="en-TW"/>
              <a:t>Logic Model</a:t>
            </a:r>
            <a:r>
              <a:rPr lang="en-US" dirty="0"/>
              <a:t> using the standard Template</a:t>
            </a:r>
            <a:endParaRPr lang="en-TW" dirty="0"/>
          </a:p>
          <a:p>
            <a:pPr lvl="2"/>
            <a:r>
              <a:rPr lang="en-TW" dirty="0"/>
              <a:t>500 words or more per week</a:t>
            </a:r>
          </a:p>
          <a:p>
            <a:pPr lvl="1"/>
            <a:endParaRPr lang="en-TW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F54480-752D-F941-8CE9-DB27D7A556A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101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5484095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Computable Logic and Types of “Birds”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E1ECE169-7E65-294C-9AD9-6CBDB60F78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4398" y="1017725"/>
            <a:ext cx="5855204" cy="3854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3461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Names of Birds (Functions)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15F9DD8E-1F8E-474E-82BE-4743D1626A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540" y="1911096"/>
            <a:ext cx="2844760" cy="1778508"/>
          </a:xfrm>
          <a:prstGeom prst="rect">
            <a:avLst/>
          </a:prstGeom>
        </p:spPr>
      </p:pic>
      <p:pic>
        <p:nvPicPr>
          <p:cNvPr id="4" name="Picture 3">
            <a:hlinkClick r:id="rId5"/>
            <a:extLst>
              <a:ext uri="{FF2B5EF4-FFF2-40B4-BE49-F238E27FC236}">
                <a16:creationId xmlns:a16="http://schemas.microsoft.com/office/drawing/2014/main" id="{0051E1AA-3069-684D-A580-D86F0B1555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90327" y="1243584"/>
            <a:ext cx="5741973" cy="3241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9570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What3Word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Maybe we should teach Math in a different sequence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A3D6099-4635-D640-9134-20ECAFD03BFD}"/>
              </a:ext>
            </a:extLst>
          </p:cNvPr>
          <p:cNvSpPr txBox="1"/>
          <p:nvPr/>
        </p:nvSpPr>
        <p:spPr>
          <a:xfrm>
            <a:off x="2888685" y="2920095"/>
            <a:ext cx="33666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/>
              <a:t>A curriculum modeled after</a:t>
            </a:r>
          </a:p>
          <a:p>
            <a:pPr algn="ctr"/>
            <a:r>
              <a:rPr lang="en-TW" dirty="0"/>
              <a:t>Curry-Howard-Lambek Correspondence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D7E963-8EDB-2145-83C2-F67E4F84A985}"/>
              </a:ext>
            </a:extLst>
          </p:cNvPr>
          <p:cNvSpPr txBox="1"/>
          <p:nvPr/>
        </p:nvSpPr>
        <p:spPr>
          <a:xfrm>
            <a:off x="3554734" y="2194498"/>
            <a:ext cx="20345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/>
              <a:t>The notion of Pureness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E341D0-61C4-134F-8375-B95DFC567E52}"/>
              </a:ext>
            </a:extLst>
          </p:cNvPr>
          <p:cNvSpPr txBox="1"/>
          <p:nvPr/>
        </p:nvSpPr>
        <p:spPr>
          <a:xfrm>
            <a:off x="3191655" y="2571750"/>
            <a:ext cx="27606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/>
              <a:t>Approximation to Idealized Truth</a:t>
            </a:r>
          </a:p>
        </p:txBody>
      </p:sp>
    </p:spTree>
    <p:extLst>
      <p:ext uri="{BB962C8B-B14F-4D97-AF65-F5344CB8AC3E}">
        <p14:creationId xmlns:p14="http://schemas.microsoft.com/office/powerpoint/2010/main" val="18344120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Number Theory, Physics, and Geometry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048593" y="3649601"/>
            <a:ext cx="624144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 hangingPunct="0">
              <a:buClrTx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RICH 70 </a:t>
            </a:r>
            <a:r>
              <a:rPr lang="en-US" sz="1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Tsinghua SEA Cloud Forum</a:t>
            </a: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, </a:t>
            </a:r>
            <a:r>
              <a:rPr lang="en-TW" sz="1000" dirty="0">
                <a:solidFill>
                  <a:srgbClr val="FFFFFF"/>
                </a:solidFill>
              </a:rPr>
              <a:t>Sep 14, 2020</a:t>
            </a:r>
            <a:endParaRPr kumimoji="0" lang="en-TW" sz="1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H. E. Bambang Brodjonegoro,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Minister of Research &amp; Technology, Indonesia</a:t>
            </a:r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E22F827B-4C28-414C-A222-F25642FD11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3163" y="1068765"/>
            <a:ext cx="5337674" cy="348553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FEE2471-8757-F047-A509-13BAD68873F6}"/>
              </a:ext>
            </a:extLst>
          </p:cNvPr>
          <p:cNvSpPr txBox="1"/>
          <p:nvPr/>
        </p:nvSpPr>
        <p:spPr>
          <a:xfrm>
            <a:off x="2096540" y="4605336"/>
            <a:ext cx="495091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sz="1100" dirty="0">
                <a:hlinkClick r:id="rId5"/>
              </a:rPr>
              <a:t>Ninhyong Kim </a:t>
            </a:r>
            <a:r>
              <a:rPr lang="en-TW" sz="1100" dirty="0"/>
              <a:t>has been</a:t>
            </a:r>
            <a:r>
              <a:rPr lang="en-US" sz="1100" dirty="0"/>
              <a:t> a research professor of number theory at the University of Oxford and the head of their number theory research group.</a:t>
            </a:r>
            <a:r>
              <a:rPr lang="en-TW" sz="11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657246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origin of </a:t>
            </a:r>
            <a:r>
              <a:rPr lang="en-US" dirty="0">
                <a:solidFill>
                  <a:srgbClr val="FF0000"/>
                </a:solidFill>
              </a:rPr>
              <a:t>Atomic Elements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048593" y="3649601"/>
            <a:ext cx="624144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 hangingPunct="0">
              <a:buClrTx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RICH 70 </a:t>
            </a:r>
            <a:r>
              <a:rPr lang="en-US" sz="1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Tsinghua SEA Cloud Forum</a:t>
            </a: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, </a:t>
            </a:r>
            <a:r>
              <a:rPr lang="en-TW" sz="1000" dirty="0">
                <a:solidFill>
                  <a:srgbClr val="FFFFFF"/>
                </a:solidFill>
              </a:rPr>
              <a:t>Sep 14, 2020</a:t>
            </a:r>
            <a:endParaRPr kumimoji="0" lang="en-TW" sz="1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H. E. Bambang Brodjonegoro,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Minister of Research &amp; Technology, Indonesia</a:t>
            </a:r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E146EF16-8988-3D48-999B-3A1A75FC37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3944" y="1032234"/>
            <a:ext cx="5856111" cy="3754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915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known set of </a:t>
            </a:r>
            <a:r>
              <a:rPr lang="en-US" dirty="0">
                <a:solidFill>
                  <a:srgbClr val="FF0000"/>
                </a:solidFill>
              </a:rPr>
              <a:t>Elementary Particles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048593" y="3649601"/>
            <a:ext cx="624144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 hangingPunct="0">
              <a:buClrTx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RICH 70 </a:t>
            </a:r>
            <a:r>
              <a:rPr lang="en-US" sz="1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Tsinghua SEA Cloud Forum</a:t>
            </a: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, </a:t>
            </a:r>
            <a:r>
              <a:rPr lang="en-TW" sz="1000" dirty="0">
                <a:solidFill>
                  <a:srgbClr val="FFFFFF"/>
                </a:solidFill>
              </a:rPr>
              <a:t>Sep 14, 2020</a:t>
            </a:r>
            <a:endParaRPr kumimoji="0" lang="en-TW" sz="1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H. E. Bambang Brodjonegoro,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Minister of Research &amp; Technology, Indonesia</a:t>
            </a: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1929E489-FD8A-8D4C-87C9-67A89DC065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897" y="1525385"/>
            <a:ext cx="4137818" cy="2702018"/>
          </a:xfrm>
          <a:prstGeom prst="rect">
            <a:avLst/>
          </a:prstGeom>
        </p:spPr>
      </p:pic>
      <p:pic>
        <p:nvPicPr>
          <p:cNvPr id="4" name="Picture 3">
            <a:hlinkClick r:id="rId5"/>
            <a:extLst>
              <a:ext uri="{FF2B5EF4-FFF2-40B4-BE49-F238E27FC236}">
                <a16:creationId xmlns:a16="http://schemas.microsoft.com/office/drawing/2014/main" id="{758AD65E-B344-0543-B6D9-310B080C24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67287" y="1520005"/>
            <a:ext cx="4137818" cy="2702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3445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way </a:t>
            </a:r>
            <a:r>
              <a:rPr lang="en-US">
                <a:solidFill>
                  <a:schemeClr val="tx1"/>
                </a:solidFill>
              </a:rPr>
              <a:t>medical doctors </a:t>
            </a:r>
            <a:r>
              <a:rPr lang="en-US" dirty="0">
                <a:solidFill>
                  <a:schemeClr val="tx1"/>
                </a:solidFill>
              </a:rPr>
              <a:t>talks about </a:t>
            </a:r>
            <a:r>
              <a:rPr lang="en-US" dirty="0">
                <a:solidFill>
                  <a:srgbClr val="FF0000"/>
                </a:solidFill>
              </a:rPr>
              <a:t>Human Anatomy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011BDE97-576C-9C47-BC52-7407FA9507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1387" y="1132244"/>
            <a:ext cx="5701225" cy="3722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9557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How mathematicians and musicians talks about </a:t>
            </a:r>
            <a:r>
              <a:rPr lang="en-US" dirty="0">
                <a:solidFill>
                  <a:srgbClr val="FF0000"/>
                </a:solidFill>
              </a:rPr>
              <a:t>Music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048593" y="3649601"/>
            <a:ext cx="624144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 hangingPunct="0">
              <a:buClrTx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RICH 70 </a:t>
            </a:r>
            <a:r>
              <a:rPr lang="en-US" sz="1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Tsinghua SEA Cloud Forum</a:t>
            </a: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, </a:t>
            </a:r>
            <a:r>
              <a:rPr lang="en-TW" sz="1000" dirty="0">
                <a:solidFill>
                  <a:srgbClr val="FFFFFF"/>
                </a:solidFill>
              </a:rPr>
              <a:t>Sep 14, 2020</a:t>
            </a:r>
            <a:endParaRPr kumimoji="0" lang="en-TW" sz="1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H. E. Bambang Brodjonegoro,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Minister of Research &amp; Technology, Indonesia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BF8FF87-6DDE-5344-A1D2-0F4EDC1DF5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7804" y="1150208"/>
            <a:ext cx="2438168" cy="37813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8B32C8B-22DB-714A-A7E1-1F06160D3E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4872" y="1150208"/>
            <a:ext cx="2438168" cy="3781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1674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 Way to Get Internet Domain Name Service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AB7EFF63-FEA5-F448-9653-CEE0B0B2ED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2681" y="1147529"/>
            <a:ext cx="7018638" cy="3329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4489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This is not just a </a:t>
            </a:r>
            <a:r>
              <a:rPr lang="en-US" dirty="0">
                <a:solidFill>
                  <a:srgbClr val="FF0000"/>
                </a:solidFill>
              </a:rPr>
              <a:t>SOUND TEST</a:t>
            </a:r>
            <a:r>
              <a:rPr lang="en-US" dirty="0">
                <a:solidFill>
                  <a:schemeClr val="tx1"/>
                </a:solidFill>
              </a:rPr>
              <a:t>, 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it is also a story about Data in a world where …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9D166F03-0D40-6B42-9232-0F50D23C24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4482" y="1299050"/>
            <a:ext cx="6115035" cy="3459156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7347A914-9DBD-4D4D-A81C-C64BD02EA3D2}"/>
              </a:ext>
            </a:extLst>
          </p:cNvPr>
          <p:cNvGrpSpPr/>
          <p:nvPr/>
        </p:nvGrpSpPr>
        <p:grpSpPr>
          <a:xfrm>
            <a:off x="6345936" y="3514686"/>
            <a:ext cx="2394924" cy="1338414"/>
            <a:chOff x="6283353" y="3573902"/>
            <a:chExt cx="2507769" cy="1418596"/>
          </a:xfrm>
        </p:grpSpPr>
        <p:pic>
          <p:nvPicPr>
            <p:cNvPr id="4" name="Picture 3">
              <a:hlinkClick r:id="rId5"/>
              <a:extLst>
                <a:ext uri="{FF2B5EF4-FFF2-40B4-BE49-F238E27FC236}">
                  <a16:creationId xmlns:a16="http://schemas.microsoft.com/office/drawing/2014/main" id="{4355F0CB-364E-924B-ABF8-FF800037619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283353" y="3573902"/>
              <a:ext cx="2507769" cy="1418596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5120896-3477-8241-A93A-4B4B0A4B7660}"/>
                </a:ext>
              </a:extLst>
            </p:cNvPr>
            <p:cNvSpPr txBox="1"/>
            <p:nvPr/>
          </p:nvSpPr>
          <p:spPr>
            <a:xfrm>
              <a:off x="7323589" y="4555222"/>
              <a:ext cx="1213474" cy="2154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TW" sz="1400" b="0" i="0" u="none" strike="noStrike" cap="none" spc="0" normalizeH="0" baseline="0" dirty="0">
                  <a:ln>
                    <a:noFill/>
                  </a:ln>
                  <a:solidFill>
                    <a:srgbClr val="3D3E3D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Don Lafontaine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A493C0F7-3984-1A42-AE03-1643B2BC5206}"/>
              </a:ext>
            </a:extLst>
          </p:cNvPr>
          <p:cNvSpPr txBox="1"/>
          <p:nvPr/>
        </p:nvSpPr>
        <p:spPr>
          <a:xfrm>
            <a:off x="569253" y="4853100"/>
            <a:ext cx="8005492" cy="2154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A transdisciplinary foundation in math and programming by Prof. Dan Licata, Wesleyan University</a:t>
            </a:r>
          </a:p>
        </p:txBody>
      </p:sp>
      <p:pic>
        <p:nvPicPr>
          <p:cNvPr id="2" name="Picture 1">
            <a:hlinkClick r:id="rId7"/>
            <a:extLst>
              <a:ext uri="{FF2B5EF4-FFF2-40B4-BE49-F238E27FC236}">
                <a16:creationId xmlns:a16="http://schemas.microsoft.com/office/drawing/2014/main" id="{A88D5142-8582-4747-B0F5-520DD04AFB41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0946" y="2523750"/>
            <a:ext cx="3308432" cy="1916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782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NsM</a:t>
            </a:r>
            <a:r>
              <a:rPr lang="en" dirty="0"/>
              <a:t> in Loops and Recursion</a:t>
            </a:r>
            <a:endParaRPr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4D8F681-F86F-8742-A184-4EA316E2951B}"/>
              </a:ext>
            </a:extLst>
          </p:cNvPr>
          <p:cNvGrpSpPr/>
          <p:nvPr/>
        </p:nvGrpSpPr>
        <p:grpSpPr>
          <a:xfrm>
            <a:off x="311700" y="1527949"/>
            <a:ext cx="3632583" cy="2824712"/>
            <a:chOff x="1557255" y="1073132"/>
            <a:chExt cx="6029489" cy="3907636"/>
          </a:xfrm>
        </p:grpSpPr>
        <p:pic>
          <p:nvPicPr>
            <p:cNvPr id="4" name="Picture 3">
              <a:hlinkClick r:id="rId3"/>
              <a:extLst>
                <a:ext uri="{FF2B5EF4-FFF2-40B4-BE49-F238E27FC236}">
                  <a16:creationId xmlns:a16="http://schemas.microsoft.com/office/drawing/2014/main" id="{D4AEE7C0-98B9-2245-85BD-905D3CC9FFD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57255" y="1073132"/>
              <a:ext cx="6029489" cy="3907636"/>
            </a:xfrm>
            <a:prstGeom prst="rect">
              <a:avLst/>
            </a:prstGeom>
          </p:spPr>
        </p:pic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57EF6784-6AA5-6342-8D3A-084304A782E2}"/>
                </a:ext>
              </a:extLst>
            </p:cNvPr>
            <p:cNvSpPr/>
            <p:nvPr/>
          </p:nvSpPr>
          <p:spPr>
            <a:xfrm>
              <a:off x="3332135" y="3700472"/>
              <a:ext cx="2355742" cy="410705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 dirty="0"/>
            </a:p>
          </p:txBody>
        </p:sp>
      </p:grpSp>
      <p:pic>
        <p:nvPicPr>
          <p:cNvPr id="2" name="Picture 1">
            <a:hlinkClick r:id="rId5"/>
            <a:extLst>
              <a:ext uri="{FF2B5EF4-FFF2-40B4-BE49-F238E27FC236}">
                <a16:creationId xmlns:a16="http://schemas.microsoft.com/office/drawing/2014/main" id="{0E7B8D4E-0FE0-C14C-8279-63045100D1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0" y="1527949"/>
            <a:ext cx="4367076" cy="2830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8553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Another Round at Recursion</a:t>
            </a:r>
            <a:endParaRPr dirty="0"/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DDB341D9-8D59-CA4B-9628-4B5895342A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3594" y="1527949"/>
            <a:ext cx="3927556" cy="2634717"/>
          </a:xfrm>
          <a:prstGeom prst="rect">
            <a:avLst/>
          </a:prstGeom>
        </p:spPr>
      </p:pic>
      <p:pic>
        <p:nvPicPr>
          <p:cNvPr id="7" name="Picture 6">
            <a:hlinkClick r:id="rId5"/>
            <a:extLst>
              <a:ext uri="{FF2B5EF4-FFF2-40B4-BE49-F238E27FC236}">
                <a16:creationId xmlns:a16="http://schemas.microsoft.com/office/drawing/2014/main" id="{BE64E155-3C13-7D4C-A79B-9D77F07F17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1700" y="1527949"/>
            <a:ext cx="3927556" cy="2634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3541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Memoization</a:t>
            </a:r>
            <a:r>
              <a:rPr lang="en" dirty="0"/>
              <a:t>: Remember Generated Names</a:t>
            </a:r>
            <a:endParaRPr dirty="0"/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F7767A5C-57D1-8447-A4BD-437A2D2C7A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091" y="1414994"/>
            <a:ext cx="3352633" cy="1944024"/>
          </a:xfrm>
          <a:prstGeom prst="rect">
            <a:avLst/>
          </a:prstGeom>
        </p:spPr>
      </p:pic>
      <p:pic>
        <p:nvPicPr>
          <p:cNvPr id="4" name="Picture 3">
            <a:hlinkClick r:id="rId5"/>
            <a:extLst>
              <a:ext uri="{FF2B5EF4-FFF2-40B4-BE49-F238E27FC236}">
                <a16:creationId xmlns:a16="http://schemas.microsoft.com/office/drawing/2014/main" id="{2B20B41E-E4EB-2345-BB67-F6BE1175EB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52734" y="1492468"/>
            <a:ext cx="4648203" cy="2726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6837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502990"/>
            <a:ext cx="8520600" cy="20687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 Pure Computation: </a:t>
            </a:r>
            <a:br>
              <a:rPr lang="en" dirty="0"/>
            </a:br>
            <a:br>
              <a:rPr lang="en" dirty="0"/>
            </a:br>
            <a:r>
              <a:rPr lang="en" dirty="0"/>
              <a:t>Function is the ONLY thing.</a:t>
            </a:r>
            <a:endParaRPr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52980A9-780B-8742-A078-8A5CEB36D629}"/>
              </a:ext>
            </a:extLst>
          </p:cNvPr>
          <p:cNvGrpSpPr/>
          <p:nvPr/>
        </p:nvGrpSpPr>
        <p:grpSpPr>
          <a:xfrm>
            <a:off x="1674310" y="2411782"/>
            <a:ext cx="5795379" cy="1625330"/>
            <a:chOff x="1929239" y="2947810"/>
            <a:chExt cx="5795379" cy="1625330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802F0E49-F9AC-C943-B57F-A65CC3688BBF}"/>
                </a:ext>
              </a:extLst>
            </p:cNvPr>
            <p:cNvSpPr/>
            <p:nvPr/>
          </p:nvSpPr>
          <p:spPr>
            <a:xfrm>
              <a:off x="1929239" y="3786139"/>
              <a:ext cx="384048" cy="384048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6FB5E935-FEBA-734D-94C1-5E09F5B38B99}"/>
                </a:ext>
              </a:extLst>
            </p:cNvPr>
            <p:cNvGrpSpPr/>
            <p:nvPr/>
          </p:nvGrpSpPr>
          <p:grpSpPr>
            <a:xfrm>
              <a:off x="7340570" y="2947810"/>
              <a:ext cx="384048" cy="384048"/>
              <a:chOff x="6854952" y="3657600"/>
              <a:chExt cx="384048" cy="384048"/>
            </a:xfrm>
          </p:grpSpPr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A5FBAEC3-0EDD-9E4F-83D6-C34CEB39E58B}"/>
                  </a:ext>
                </a:extLst>
              </p:cNvPr>
              <p:cNvSpPr/>
              <p:nvPr/>
            </p:nvSpPr>
            <p:spPr>
              <a:xfrm>
                <a:off x="6854952" y="3657600"/>
                <a:ext cx="384048" cy="38404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TW"/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CA745170-46F7-E24C-AC51-9F6792685562}"/>
                  </a:ext>
                </a:extLst>
              </p:cNvPr>
              <p:cNvSpPr/>
              <p:nvPr/>
            </p:nvSpPr>
            <p:spPr>
              <a:xfrm>
                <a:off x="6970776" y="3773424"/>
                <a:ext cx="152400" cy="1524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TW"/>
              </a:p>
            </p:txBody>
          </p:sp>
        </p:grp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0B6C9D83-FBFB-4843-8B9D-510A2FE72352}"/>
                </a:ext>
              </a:extLst>
            </p:cNvPr>
            <p:cNvSpPr/>
            <p:nvPr/>
          </p:nvSpPr>
          <p:spPr>
            <a:xfrm>
              <a:off x="3817620" y="3008096"/>
              <a:ext cx="1508760" cy="26517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P</a:t>
              </a:r>
              <a:r>
                <a:rPr lang="en-TW" dirty="0">
                  <a:solidFill>
                    <a:schemeClr val="tx1"/>
                  </a:solidFill>
                </a:rPr>
                <a:t>rimitive Func</a:t>
              </a:r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59549214-DB2A-C545-A9AE-AE57092C32A5}"/>
                </a:ext>
              </a:extLst>
            </p:cNvPr>
            <p:cNvSpPr/>
            <p:nvPr/>
          </p:nvSpPr>
          <p:spPr>
            <a:xfrm>
              <a:off x="2947373" y="3511819"/>
              <a:ext cx="1274913" cy="26517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dirty="0">
                  <a:solidFill>
                    <a:schemeClr val="tx1"/>
                  </a:solidFill>
                </a:rPr>
                <a:t>Func1</a:t>
              </a:r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FD522A53-3089-964C-9A80-C0272317A2D7}"/>
                </a:ext>
              </a:extLst>
            </p:cNvPr>
            <p:cNvSpPr/>
            <p:nvPr/>
          </p:nvSpPr>
          <p:spPr>
            <a:xfrm>
              <a:off x="4750805" y="3510346"/>
              <a:ext cx="1274913" cy="26517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dirty="0">
                  <a:solidFill>
                    <a:schemeClr val="tx1"/>
                  </a:solidFill>
                </a:rPr>
                <a:t>Func2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CA144B5A-D83A-4B43-A74B-E83B8A28A053}"/>
                </a:ext>
              </a:extLst>
            </p:cNvPr>
            <p:cNvCxnSpPr>
              <a:cxnSpLocks/>
              <a:stCxn id="6" idx="7"/>
              <a:endCxn id="9" idx="1"/>
            </p:cNvCxnSpPr>
            <p:nvPr/>
          </p:nvCxnSpPr>
          <p:spPr>
            <a:xfrm flipV="1">
              <a:off x="2257044" y="3644407"/>
              <a:ext cx="690329" cy="19797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594603DD-04D6-1E41-AFC5-64AF16DBBD8F}"/>
                </a:ext>
              </a:extLst>
            </p:cNvPr>
            <p:cNvCxnSpPr>
              <a:cxnSpLocks/>
              <a:stCxn id="6" idx="0"/>
              <a:endCxn id="8" idx="1"/>
            </p:cNvCxnSpPr>
            <p:nvPr/>
          </p:nvCxnSpPr>
          <p:spPr>
            <a:xfrm flipV="1">
              <a:off x="2121263" y="3140684"/>
              <a:ext cx="1696357" cy="64545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7A164F27-82A1-B34E-86BE-C14F063E657C}"/>
                </a:ext>
              </a:extLst>
            </p:cNvPr>
            <p:cNvCxnSpPr>
              <a:cxnSpLocks/>
              <a:stCxn id="8" idx="3"/>
              <a:endCxn id="30" idx="2"/>
            </p:cNvCxnSpPr>
            <p:nvPr/>
          </p:nvCxnSpPr>
          <p:spPr>
            <a:xfrm flipV="1">
              <a:off x="5326380" y="3139834"/>
              <a:ext cx="2014190" cy="8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A2C52CCE-0A0B-9345-AF59-C03EAB64C491}"/>
                </a:ext>
              </a:extLst>
            </p:cNvPr>
            <p:cNvCxnSpPr>
              <a:cxnSpLocks/>
              <a:stCxn id="9" idx="3"/>
              <a:endCxn id="10" idx="1"/>
            </p:cNvCxnSpPr>
            <p:nvPr/>
          </p:nvCxnSpPr>
          <p:spPr>
            <a:xfrm flipV="1">
              <a:off x="4222286" y="3642934"/>
              <a:ext cx="528519" cy="147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6B2E27A2-3B29-A14B-A218-822463657CA1}"/>
                </a:ext>
              </a:extLst>
            </p:cNvPr>
            <p:cNvCxnSpPr>
              <a:cxnSpLocks/>
              <a:stCxn id="10" idx="3"/>
              <a:endCxn id="23" idx="1"/>
            </p:cNvCxnSpPr>
            <p:nvPr/>
          </p:nvCxnSpPr>
          <p:spPr>
            <a:xfrm>
              <a:off x="6025718" y="3642934"/>
              <a:ext cx="825650" cy="1994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C55F7F3B-4787-6241-8DEE-6A9167F72971}"/>
                </a:ext>
              </a:extLst>
            </p:cNvPr>
            <p:cNvSpPr/>
            <p:nvPr/>
          </p:nvSpPr>
          <p:spPr>
            <a:xfrm>
              <a:off x="3448871" y="3850350"/>
              <a:ext cx="950976" cy="26517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dirty="0">
                  <a:solidFill>
                    <a:schemeClr val="tx1"/>
                  </a:solidFill>
                </a:rPr>
                <a:t>fVar</a:t>
              </a:r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0EA6C216-52D6-384F-9B09-AD518C43929C}"/>
                </a:ext>
              </a:extLst>
            </p:cNvPr>
            <p:cNvSpPr/>
            <p:nvPr/>
          </p:nvSpPr>
          <p:spPr>
            <a:xfrm>
              <a:off x="4750805" y="3852992"/>
              <a:ext cx="1274913" cy="26517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dirty="0">
                  <a:solidFill>
                    <a:schemeClr val="tx1"/>
                  </a:solidFill>
                </a:rPr>
                <a:t>Func(fVar…)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CC0B5CA8-550B-7B42-A41E-3330873E9EA4}"/>
                </a:ext>
              </a:extLst>
            </p:cNvPr>
            <p:cNvCxnSpPr>
              <a:cxnSpLocks/>
              <a:stCxn id="16" idx="3"/>
              <a:endCxn id="17" idx="1"/>
            </p:cNvCxnSpPr>
            <p:nvPr/>
          </p:nvCxnSpPr>
          <p:spPr>
            <a:xfrm>
              <a:off x="4399847" y="3982938"/>
              <a:ext cx="350958" cy="264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ABBAB6E1-C5B4-4C4E-B028-C297664B5D98}"/>
                </a:ext>
              </a:extLst>
            </p:cNvPr>
            <p:cNvGrpSpPr/>
            <p:nvPr/>
          </p:nvGrpSpPr>
          <p:grpSpPr>
            <a:xfrm>
              <a:off x="2947373" y="4235049"/>
              <a:ext cx="3078345" cy="338091"/>
              <a:chOff x="2907647" y="3370617"/>
              <a:chExt cx="3078345" cy="338091"/>
            </a:xfrm>
          </p:grpSpPr>
          <p:sp>
            <p:nvSpPr>
              <p:cNvPr id="28" name="Rounded Rectangle 27">
                <a:extLst>
                  <a:ext uri="{FF2B5EF4-FFF2-40B4-BE49-F238E27FC236}">
                    <a16:creationId xmlns:a16="http://schemas.microsoft.com/office/drawing/2014/main" id="{46733F80-CC6B-8849-89F3-E98C8A46DD75}"/>
                  </a:ext>
                </a:extLst>
              </p:cNvPr>
              <p:cNvSpPr/>
              <p:nvPr/>
            </p:nvSpPr>
            <p:spPr>
              <a:xfrm>
                <a:off x="2907647" y="3370617"/>
                <a:ext cx="3078345" cy="338091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TW" dirty="0">
                    <a:solidFill>
                      <a:schemeClr val="tx1"/>
                    </a:solidFill>
                  </a:rPr>
                  <a:t>(                           )</a:t>
                </a:r>
              </a:p>
            </p:txBody>
          </p:sp>
          <p:sp>
            <p:nvSpPr>
              <p:cNvPr id="29" name="Rounded Rectangle 28">
                <a:extLst>
                  <a:ext uri="{FF2B5EF4-FFF2-40B4-BE49-F238E27FC236}">
                    <a16:creationId xmlns:a16="http://schemas.microsoft.com/office/drawing/2014/main" id="{8ACE22B4-5C19-A14E-9DEB-3920A16A62E3}"/>
                  </a:ext>
                </a:extLst>
              </p:cNvPr>
              <p:cNvSpPr/>
              <p:nvPr/>
            </p:nvSpPr>
            <p:spPr>
              <a:xfrm>
                <a:off x="3861355" y="3407074"/>
                <a:ext cx="1170929" cy="265176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TW" dirty="0">
                    <a:solidFill>
                      <a:schemeClr val="tx1"/>
                    </a:solidFill>
                  </a:rPr>
                  <a:t>Functions</a:t>
                </a:r>
              </a:p>
            </p:txBody>
          </p:sp>
        </p:grpSp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C851626B-1893-694A-96F1-BD96D17F41AF}"/>
                </a:ext>
              </a:extLst>
            </p:cNvPr>
            <p:cNvSpPr/>
            <p:nvPr/>
          </p:nvSpPr>
          <p:spPr>
            <a:xfrm>
              <a:off x="2947373" y="3849344"/>
              <a:ext cx="342900" cy="26517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sz="1800" dirty="0">
                  <a:solidFill>
                    <a:schemeClr val="tx1"/>
                  </a:solidFill>
                </a:rPr>
                <a:t>𝜆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C2C76627-37A2-C24E-8501-00B2E65A3AED}"/>
                </a:ext>
              </a:extLst>
            </p:cNvPr>
            <p:cNvCxnSpPr>
              <a:cxnSpLocks/>
              <a:stCxn id="20" idx="3"/>
              <a:endCxn id="16" idx="1"/>
            </p:cNvCxnSpPr>
            <p:nvPr/>
          </p:nvCxnSpPr>
          <p:spPr>
            <a:xfrm>
              <a:off x="3290273" y="3981932"/>
              <a:ext cx="158598" cy="100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043924D6-4A19-534F-A2B8-827387F086FE}"/>
                </a:ext>
              </a:extLst>
            </p:cNvPr>
            <p:cNvCxnSpPr>
              <a:cxnSpLocks/>
              <a:stCxn id="17" idx="3"/>
              <a:endCxn id="23" idx="2"/>
            </p:cNvCxnSpPr>
            <p:nvPr/>
          </p:nvCxnSpPr>
          <p:spPr>
            <a:xfrm flipV="1">
              <a:off x="6025718" y="3978163"/>
              <a:ext cx="769407" cy="741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3A046582-49A9-644C-9A4C-6F8C542246B9}"/>
                </a:ext>
              </a:extLst>
            </p:cNvPr>
            <p:cNvSpPr/>
            <p:nvPr/>
          </p:nvSpPr>
          <p:spPr>
            <a:xfrm>
              <a:off x="6795125" y="3786139"/>
              <a:ext cx="384048" cy="384048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/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B07AC712-442F-554D-AF71-22C0A0206359}"/>
                </a:ext>
              </a:extLst>
            </p:cNvPr>
            <p:cNvCxnSpPr>
              <a:cxnSpLocks/>
              <a:stCxn id="28" idx="3"/>
              <a:endCxn id="23" idx="3"/>
            </p:cNvCxnSpPr>
            <p:nvPr/>
          </p:nvCxnSpPr>
          <p:spPr>
            <a:xfrm flipV="1">
              <a:off x="6025718" y="4113944"/>
              <a:ext cx="825650" cy="2901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FD30FA80-E920-CB4A-B7C6-8E7B55586EC8}"/>
                </a:ext>
              </a:extLst>
            </p:cNvPr>
            <p:cNvCxnSpPr>
              <a:cxnSpLocks/>
              <a:stCxn id="6" idx="6"/>
              <a:endCxn id="20" idx="1"/>
            </p:cNvCxnSpPr>
            <p:nvPr/>
          </p:nvCxnSpPr>
          <p:spPr>
            <a:xfrm>
              <a:off x="2313287" y="3978163"/>
              <a:ext cx="634086" cy="376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57DDAF06-9AAB-BE4F-9D70-0300DA0C6E80}"/>
                </a:ext>
              </a:extLst>
            </p:cNvPr>
            <p:cNvCxnSpPr>
              <a:cxnSpLocks/>
              <a:stCxn id="6" idx="5"/>
              <a:endCxn id="28" idx="1"/>
            </p:cNvCxnSpPr>
            <p:nvPr/>
          </p:nvCxnSpPr>
          <p:spPr>
            <a:xfrm>
              <a:off x="2257044" y="4113944"/>
              <a:ext cx="690329" cy="2901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Elbow Connector 26">
              <a:extLst>
                <a:ext uri="{FF2B5EF4-FFF2-40B4-BE49-F238E27FC236}">
                  <a16:creationId xmlns:a16="http://schemas.microsoft.com/office/drawing/2014/main" id="{60D3FFF0-D744-AF49-B977-71C783279074}"/>
                </a:ext>
              </a:extLst>
            </p:cNvPr>
            <p:cNvCxnSpPr>
              <a:cxnSpLocks/>
              <a:stCxn id="23" idx="6"/>
              <a:endCxn id="6" idx="2"/>
            </p:cNvCxnSpPr>
            <p:nvPr/>
          </p:nvCxnSpPr>
          <p:spPr>
            <a:xfrm flipH="1">
              <a:off x="1929239" y="3978163"/>
              <a:ext cx="5249934" cy="12700"/>
            </a:xfrm>
            <a:prstGeom prst="bentConnector5">
              <a:avLst>
                <a:gd name="adj1" fmla="val -4354"/>
                <a:gd name="adj2" fmla="val 6336000"/>
                <a:gd name="adj3" fmla="val 104354"/>
              </a:avLst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37587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Allow consciousness the freedom to exist in the minds of the beholders and Self-Governed BSM contracts"/>
          <p:cNvSpPr txBox="1">
            <a:spLocks noGrp="1"/>
          </p:cNvSpPr>
          <p:nvPr>
            <p:ph type="title"/>
          </p:nvPr>
        </p:nvSpPr>
        <p:spPr>
          <a:xfrm>
            <a:off x="353378" y="192882"/>
            <a:ext cx="8151495" cy="946309"/>
          </a:xfrm>
          <a:prstGeom prst="rect">
            <a:avLst/>
          </a:prstGeom>
        </p:spPr>
        <p:txBody>
          <a:bodyPr>
            <a:noAutofit/>
          </a:bodyPr>
          <a:lstStyle>
            <a:lvl1pPr defTabSz="667385">
              <a:defRPr sz="1750"/>
            </a:lvl1pPr>
          </a:lstStyle>
          <a:p>
            <a:pPr algn="ctr"/>
            <a:r>
              <a:rPr lang="en-US" sz="3200" dirty="0"/>
              <a:t>Lecture Outline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8788CAF-B277-2945-8D19-BDF2EF32253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24</a:t>
            </a:fld>
            <a:endParaRPr lang="e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5E33EC-1C0A-7949-95A9-39B3029DB4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77524"/>
            <a:ext cx="9144000" cy="3188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1535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Names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gave birth to Cognitive Abilities</a:t>
            </a:r>
            <a:br>
              <a:rPr lang="en-US" altLang="zh-CN" dirty="0">
                <a:solidFill>
                  <a:schemeClr val="tx1"/>
                </a:solidFill>
              </a:rPr>
            </a:br>
            <a:r>
              <a:rPr lang="en-US" altLang="zh-CN" dirty="0">
                <a:solidFill>
                  <a:schemeClr val="tx1"/>
                </a:solidFill>
              </a:rPr>
              <a:t>	- Laozi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061942" y="3669624"/>
            <a:ext cx="624144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 hangingPunct="0">
              <a:buClrTx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RICH 70 </a:t>
            </a:r>
            <a:r>
              <a:rPr lang="en-US" sz="1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Tsinghua SEA Cloud Forum</a:t>
            </a: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, </a:t>
            </a:r>
            <a:r>
              <a:rPr lang="en-TW" sz="1000" dirty="0">
                <a:solidFill>
                  <a:srgbClr val="FFFFFF"/>
                </a:solidFill>
              </a:rPr>
              <a:t>Sep 14, 2020</a:t>
            </a:r>
            <a:endParaRPr kumimoji="0" lang="en-TW" sz="1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H. E. Bambang Brodjonegoro,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Minister of Research &amp; Technology, Indonesia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F566B5-4445-3C46-B166-21BCB1E724D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8943" y="1135760"/>
            <a:ext cx="3859906" cy="2442560"/>
          </a:xfrm>
          <a:prstGeom prst="rect">
            <a:avLst/>
          </a:prstGeom>
        </p:spPr>
      </p:pic>
      <p:pic>
        <p:nvPicPr>
          <p:cNvPr id="1026" name="Picture 2" descr="John 1:1 – Does this Bible verse prove Jesus is God? - The Outlaw Bible  Student">
            <a:hlinkClick r:id="rId4"/>
            <a:extLst>
              <a:ext uri="{FF2B5EF4-FFF2-40B4-BE49-F238E27FC236}">
                <a16:creationId xmlns:a16="http://schemas.microsoft.com/office/drawing/2014/main" id="{53AFCD23-6F63-EB44-9ECB-EEA16B7159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87797" y="1673894"/>
            <a:ext cx="3390597" cy="3199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8981FD7C-185E-4F4D-A77E-173CFF433FB9}"/>
              </a:ext>
            </a:extLst>
          </p:cNvPr>
          <p:cNvSpPr/>
          <p:nvPr/>
        </p:nvSpPr>
        <p:spPr>
          <a:xfrm>
            <a:off x="877824" y="2741057"/>
            <a:ext cx="3364992" cy="68977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4707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History of True Names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048593" y="3649601"/>
            <a:ext cx="624144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 hangingPunct="0">
              <a:buClrTx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RICH 70 </a:t>
            </a:r>
            <a:r>
              <a:rPr lang="en-US" sz="1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Tsinghua SEA Cloud Forum</a:t>
            </a: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, </a:t>
            </a:r>
            <a:r>
              <a:rPr lang="en-TW" sz="1000" dirty="0">
                <a:solidFill>
                  <a:srgbClr val="FFFFFF"/>
                </a:solidFill>
              </a:rPr>
              <a:t>Sep 14, 2020</a:t>
            </a:r>
            <a:endParaRPr kumimoji="0" lang="en-TW" sz="1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H. E. Bambang Brodjonegoro,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Minister of Research &amp; Technology, Indonesia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7DA4D1-A762-1641-9D39-D943AA3FD29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62500" y="1088168"/>
            <a:ext cx="5300792" cy="3438772"/>
          </a:xfrm>
          <a:prstGeom prst="rect">
            <a:avLst/>
          </a:prstGeom>
        </p:spPr>
      </p:pic>
      <p:pic>
        <p:nvPicPr>
          <p:cNvPr id="3" name="Picture 2">
            <a:hlinkClick r:id="rId4"/>
            <a:extLst>
              <a:ext uri="{FF2B5EF4-FFF2-40B4-BE49-F238E27FC236}">
                <a16:creationId xmlns:a16="http://schemas.microsoft.com/office/drawing/2014/main" id="{2DA04C63-2C08-3D45-A762-A21C244FEBEB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1639" y="1017725"/>
            <a:ext cx="1113907" cy="31990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5AAB6C5-A86F-F042-BA6D-D1D72948BE1A}"/>
              </a:ext>
            </a:extLst>
          </p:cNvPr>
          <p:cNvSpPr txBox="1"/>
          <p:nvPr/>
        </p:nvSpPr>
        <p:spPr>
          <a:xfrm>
            <a:off x="0" y="4287220"/>
            <a:ext cx="19094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" dirty="0"/>
              <a:t>How Gods are forgotten: </a:t>
            </a:r>
          </a:p>
          <a:p>
            <a:pPr algn="ctr"/>
            <a:r>
              <a:rPr lang="en-US" sz="800" dirty="0">
                <a:hlinkClick r:id="rId4"/>
              </a:rPr>
              <a:t>https://youtu.be/xgyMY9w7-ew?t=278</a:t>
            </a:r>
            <a:endParaRPr lang="en-US" sz="800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EEB15A7-DBD6-C347-933F-13B4FF2904C5}"/>
              </a:ext>
            </a:extLst>
          </p:cNvPr>
          <p:cNvSpPr/>
          <p:nvPr/>
        </p:nvSpPr>
        <p:spPr>
          <a:xfrm>
            <a:off x="4699250" y="1501542"/>
            <a:ext cx="806597" cy="187692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hlinkClick r:id="rId6"/>
            <a:extLst>
              <a:ext uri="{FF2B5EF4-FFF2-40B4-BE49-F238E27FC236}">
                <a16:creationId xmlns:a16="http://schemas.microsoft.com/office/drawing/2014/main" id="{EC0C3682-EA8E-F140-9905-F04ECB5922A2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13915" y="2461324"/>
            <a:ext cx="2698754" cy="1117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7781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1410510" y="416153"/>
            <a:ext cx="6322979" cy="93385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Arts and Sciences of </a:t>
            </a:r>
            <a:r>
              <a:rPr lang="en" dirty="0" err="1"/>
              <a:t>NsM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D2C983-D88E-B04E-A49A-B551CDCC36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27</a:t>
            </a:fld>
            <a:endParaRPr lang="e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E6FB71-C0D7-094C-B16B-17D922978D9D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939500" y="308008"/>
            <a:ext cx="3837000" cy="4835491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History of Names</a:t>
            </a:r>
          </a:p>
          <a:p>
            <a:pPr>
              <a:buFont typeface="+mj-lt"/>
              <a:buAutoNum type="arabicPeriod"/>
            </a:pPr>
            <a:endParaRPr lang="en-US" sz="1600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Patterns of Names</a:t>
            </a:r>
          </a:p>
          <a:p>
            <a:pPr>
              <a:buFont typeface="+mj-lt"/>
              <a:buAutoNum type="arabicPeriod"/>
            </a:pPr>
            <a:endParaRPr lang="en-US" sz="1600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Trust-worthy Names</a:t>
            </a:r>
            <a:endParaRPr lang="en-TW" sz="1600" dirty="0">
              <a:latin typeface="Arial Rounded MT Bold" panose="020F0704030504030204" pitchFamily="34" charset="77"/>
            </a:endParaRP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5CC91F14-43E3-4B41-8027-C5E9CB23035B}"/>
              </a:ext>
            </a:extLst>
          </p:cNvPr>
          <p:cNvSpPr txBox="1">
            <a:spLocks/>
          </p:cNvSpPr>
          <p:nvPr/>
        </p:nvSpPr>
        <p:spPr>
          <a:xfrm>
            <a:off x="294348" y="3321123"/>
            <a:ext cx="3837000" cy="1607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 algn="ctr">
              <a:buFont typeface="Arial"/>
              <a:buNone/>
            </a:pPr>
            <a:r>
              <a:rPr lang="en-US" dirty="0">
                <a:latin typeface="Arial Rounded MT Bold" panose="020F0704030504030204" pitchFamily="34" charset="77"/>
              </a:rPr>
              <a:t>Namespace management is the Cognitive Foundation</a:t>
            </a:r>
            <a:r>
              <a:rPr lang="en-US" sz="1600" dirty="0">
                <a:latin typeface="Arial Rounded MT Bold" panose="020F0704030504030204" pitchFamily="34" charset="77"/>
              </a:rPr>
              <a:t>.</a:t>
            </a:r>
            <a:endParaRPr lang="en-TW" sz="1600" dirty="0">
              <a:latin typeface="Arial Rounded MT Bold" panose="020F0704030504030204" pitchFamily="34" charset="77"/>
            </a:endParaRP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7A42DA96-5E96-A84E-842F-2B1FC66EAD0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7191" y="1668337"/>
            <a:ext cx="3911313" cy="1840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5777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Meaning of being True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048593" y="3649601"/>
            <a:ext cx="624144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 hangingPunct="0">
              <a:buClrTx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RICH 70 </a:t>
            </a:r>
            <a:r>
              <a:rPr lang="en-US" sz="1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Tsinghua SEA Cloud Forum</a:t>
            </a: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, </a:t>
            </a:r>
            <a:r>
              <a:rPr lang="en-TW" sz="1000" dirty="0">
                <a:solidFill>
                  <a:srgbClr val="FFFFFF"/>
                </a:solidFill>
              </a:rPr>
              <a:t>Sep 14, 2020</a:t>
            </a:r>
            <a:endParaRPr kumimoji="0" lang="en-TW" sz="1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H. E. Bambang Brodjonegoro,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Minister of Research &amp; Technology, Indonesia</a:t>
            </a:r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5E8FEB53-E4DF-3B42-BFE6-C18F6DCC0EE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5496" y="1305626"/>
            <a:ext cx="4426502" cy="2805638"/>
          </a:xfrm>
          <a:prstGeom prst="rect">
            <a:avLst/>
          </a:prstGeom>
        </p:spPr>
      </p:pic>
      <p:pic>
        <p:nvPicPr>
          <p:cNvPr id="8" name="Picture 7">
            <a:hlinkClick r:id="rId5"/>
            <a:extLst>
              <a:ext uri="{FF2B5EF4-FFF2-40B4-BE49-F238E27FC236}">
                <a16:creationId xmlns:a16="http://schemas.microsoft.com/office/drawing/2014/main" id="{95AFB400-458B-E041-86E8-E4B0D06839A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1999" y="1305626"/>
            <a:ext cx="4426505" cy="280563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5EFF70B-834E-8E45-9674-68DEC59DDC7E}"/>
              </a:ext>
            </a:extLst>
          </p:cNvPr>
          <p:cNvSpPr txBox="1"/>
          <p:nvPr/>
        </p:nvSpPr>
        <p:spPr>
          <a:xfrm>
            <a:off x="2075962" y="4305770"/>
            <a:ext cx="49920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/>
              <a:t>Russel once said: “Mathematicians’ job is about classifiying.”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BD3031-C67C-4841-84DA-73CB40A3E1F2}"/>
              </a:ext>
            </a:extLst>
          </p:cNvPr>
          <p:cNvSpPr txBox="1"/>
          <p:nvPr/>
        </p:nvSpPr>
        <p:spPr>
          <a:xfrm>
            <a:off x="1151029" y="4654162"/>
            <a:ext cx="68419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Mathematics is the art of giving the same name to different things.</a:t>
            </a:r>
            <a:r>
              <a:rPr lang="en-US" baseline="30000" dirty="0">
                <a:hlinkClick r:id="rId7"/>
              </a:rPr>
              <a:t>[10]</a:t>
            </a:r>
            <a:r>
              <a:rPr lang="en-US" dirty="0"/>
              <a:t> </a:t>
            </a:r>
            <a:r>
              <a:rPr lang="en-US" dirty="0">
                <a:hlinkClick r:id="rId8" tooltip="Henri Poincaré"/>
              </a:rPr>
              <a:t>Henri Poincaré</a:t>
            </a:r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7042292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Necessity of Named abstractions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D6069614-EE9D-104A-8C72-61EFECBB864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31644" y="1673894"/>
            <a:ext cx="3917011" cy="24827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390897E-14FC-ED48-8A91-0609F323A3A8}"/>
              </a:ext>
            </a:extLst>
          </p:cNvPr>
          <p:cNvSpPr txBox="1"/>
          <p:nvPr/>
        </p:nvSpPr>
        <p:spPr>
          <a:xfrm>
            <a:off x="1735326" y="4600106"/>
            <a:ext cx="56733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/>
              <a:t>Through abstraction, only compute truth within the domain of interest!</a:t>
            </a:r>
          </a:p>
          <a:p>
            <a:pPr algn="ctr"/>
            <a:r>
              <a:rPr lang="en-TW" dirty="0"/>
              <a:t>So that it can by pass the </a:t>
            </a:r>
            <a:r>
              <a:rPr lang="en-TW" b="1" dirty="0">
                <a:solidFill>
                  <a:srgbClr val="FF0000"/>
                </a:solidFill>
              </a:rPr>
              <a:t>Halting Problem</a:t>
            </a:r>
            <a:r>
              <a:rPr lang="en-TW" dirty="0"/>
              <a:t>.</a:t>
            </a:r>
          </a:p>
        </p:txBody>
      </p:sp>
      <p:pic>
        <p:nvPicPr>
          <p:cNvPr id="5" name="Picture 4">
            <a:hlinkClick r:id="rId5"/>
            <a:extLst>
              <a:ext uri="{FF2B5EF4-FFF2-40B4-BE49-F238E27FC236}">
                <a16:creationId xmlns:a16="http://schemas.microsoft.com/office/drawing/2014/main" id="{77F455C9-753D-3F4F-BF02-C221484FCEE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1783" y="1673894"/>
            <a:ext cx="3000574" cy="2482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0141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D2C983-D88E-B04E-A49A-B551CDCC36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31A9411-4187-B847-9AB9-6C0E6581A6AA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zh-CN" sz="3600" dirty="0"/>
              <a:t>Content Themes for the semester</a:t>
            </a:r>
            <a:endParaRPr lang="en-TW" sz="3600" dirty="0"/>
          </a:p>
        </p:txBody>
      </p:sp>
      <p:sp>
        <p:nvSpPr>
          <p:cNvPr id="8" name="Google Shape;61;p14">
            <a:extLst>
              <a:ext uri="{FF2B5EF4-FFF2-40B4-BE49-F238E27FC236}">
                <a16:creationId xmlns:a16="http://schemas.microsoft.com/office/drawing/2014/main" id="{6C2EAA76-E3C6-C14C-B1F9-EDFB37112510}"/>
              </a:ext>
            </a:extLst>
          </p:cNvPr>
          <p:cNvSpPr txBox="1">
            <a:spLocks/>
          </p:cNvSpPr>
          <p:nvPr/>
        </p:nvSpPr>
        <p:spPr>
          <a:xfrm>
            <a:off x="436840" y="1074789"/>
            <a:ext cx="4260300" cy="3785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Font typeface="+mj-lt"/>
              <a:buAutoNum type="arabicPeriod"/>
            </a:pPr>
            <a:r>
              <a:rPr lang="en-US" sz="1200" dirty="0"/>
              <a:t>Overview</a:t>
            </a:r>
          </a:p>
          <a:p>
            <a:pPr>
              <a:spcBef>
                <a:spcPts val="1600"/>
              </a:spcBef>
              <a:buFont typeface="+mj-lt"/>
              <a:buAutoNum type="arabicPeriod"/>
            </a:pPr>
            <a:r>
              <a:rPr lang="en-US" sz="1200" dirty="0"/>
              <a:t>Namespace Management</a:t>
            </a:r>
          </a:p>
          <a:p>
            <a:pPr>
              <a:spcBef>
                <a:spcPts val="1600"/>
              </a:spcBef>
              <a:buFont typeface="+mj-lt"/>
              <a:buAutoNum type="arabicPeriod"/>
            </a:pPr>
            <a:r>
              <a:rPr lang="en-US" sz="1200" dirty="0"/>
              <a:t>Biology, Physics, Math, Code is Law, and Society</a:t>
            </a:r>
          </a:p>
          <a:p>
            <a:pPr>
              <a:spcBef>
                <a:spcPts val="1600"/>
              </a:spcBef>
              <a:buFont typeface="+mj-lt"/>
              <a:buAutoNum type="arabicPeriod"/>
            </a:pPr>
            <a:r>
              <a:rPr lang="en-US" sz="1200" dirty="0"/>
              <a:t>Story Telling, Functions/Metaphors/Analogies</a:t>
            </a:r>
            <a:endParaRPr lang="en-US" sz="1200" b="1" dirty="0">
              <a:solidFill>
                <a:srgbClr val="FF0000"/>
              </a:solidFill>
            </a:endParaRPr>
          </a:p>
          <a:p>
            <a:pPr>
              <a:spcBef>
                <a:spcPts val="1600"/>
              </a:spcBef>
              <a:spcAft>
                <a:spcPts val="1600"/>
              </a:spcAft>
              <a:buFont typeface="+mj-lt"/>
              <a:buAutoNum type="arabicPeriod"/>
            </a:pPr>
            <a:r>
              <a:rPr lang="en-US" sz="1200" dirty="0"/>
              <a:t>Writing, Accounting, Historical Data and Temporal Reasoning</a:t>
            </a:r>
          </a:p>
          <a:p>
            <a:pPr>
              <a:spcBef>
                <a:spcPts val="1600"/>
              </a:spcBef>
              <a:spcAft>
                <a:spcPts val="1600"/>
              </a:spcAft>
              <a:buFont typeface="+mj-lt"/>
              <a:buAutoNum type="arabicPeriod"/>
            </a:pPr>
            <a:r>
              <a:rPr lang="en-US" altLang="zh-TW" sz="1200" dirty="0"/>
              <a:t>Knowledge Representation in Wiki and Files</a:t>
            </a:r>
          </a:p>
          <a:p>
            <a:pPr>
              <a:spcBef>
                <a:spcPts val="1600"/>
              </a:spcBef>
              <a:spcAft>
                <a:spcPts val="1600"/>
              </a:spcAft>
              <a:buFont typeface="+mj-lt"/>
              <a:buAutoNum type="arabicPeriod"/>
            </a:pPr>
            <a:r>
              <a:rPr lang="en-US" altLang="zh-TW" sz="1200" dirty="0"/>
              <a:t>Recursion and Continuation (DevOps/CICD)</a:t>
            </a:r>
          </a:p>
          <a:p>
            <a:pPr>
              <a:spcBef>
                <a:spcPts val="1600"/>
              </a:spcBef>
              <a:spcAft>
                <a:spcPts val="1600"/>
              </a:spcAft>
              <a:buFont typeface="+mj-lt"/>
              <a:buAutoNum type="arabicPeriod"/>
            </a:pPr>
            <a:r>
              <a:rPr lang="en-US" altLang="zh-TW" sz="1200" dirty="0">
                <a:solidFill>
                  <a:srgbClr val="FF0000"/>
                </a:solidFill>
              </a:rPr>
              <a:t>Midterm Reports by Students</a:t>
            </a:r>
          </a:p>
        </p:txBody>
      </p:sp>
      <p:sp>
        <p:nvSpPr>
          <p:cNvPr id="11" name="Google Shape;61;p14">
            <a:extLst>
              <a:ext uri="{FF2B5EF4-FFF2-40B4-BE49-F238E27FC236}">
                <a16:creationId xmlns:a16="http://schemas.microsoft.com/office/drawing/2014/main" id="{9229F69E-B2DD-304D-BDA7-8FD83E7B3AC1}"/>
              </a:ext>
            </a:extLst>
          </p:cNvPr>
          <p:cNvSpPr txBox="1">
            <a:spLocks/>
          </p:cNvSpPr>
          <p:nvPr/>
        </p:nvSpPr>
        <p:spPr>
          <a:xfrm>
            <a:off x="4822279" y="1943100"/>
            <a:ext cx="4045200" cy="31137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Font typeface="+mj-lt"/>
              <a:buAutoNum type="arabicPeriod" startAt="9"/>
            </a:pPr>
            <a:r>
              <a:rPr lang="en-US" sz="1200" dirty="0"/>
              <a:t>Cybernetics (Control and Communication)</a:t>
            </a:r>
          </a:p>
          <a:p>
            <a:pPr>
              <a:buFont typeface="+mj-lt"/>
              <a:buAutoNum type="arabicPeriod" startAt="9"/>
            </a:pPr>
            <a:endParaRPr lang="en-US" sz="1200" dirty="0"/>
          </a:p>
          <a:p>
            <a:pPr>
              <a:buFont typeface="+mj-lt"/>
              <a:buAutoNum type="arabicPeriod" startAt="9"/>
            </a:pPr>
            <a:r>
              <a:rPr lang="en-US" sz="1200" dirty="0"/>
              <a:t>Smart City and Internet of Things</a:t>
            </a:r>
          </a:p>
          <a:p>
            <a:pPr>
              <a:spcBef>
                <a:spcPts val="1600"/>
              </a:spcBef>
              <a:buFont typeface="+mj-lt"/>
              <a:buAutoNum type="arabicPeriod" startAt="9"/>
            </a:pPr>
            <a:r>
              <a:rPr lang="en-US" sz="1200" dirty="0"/>
              <a:t>Artificial Intelligence and its Social Impacts</a:t>
            </a:r>
          </a:p>
          <a:p>
            <a:pPr>
              <a:spcBef>
                <a:spcPts val="1600"/>
              </a:spcBef>
              <a:buFont typeface="+mj-lt"/>
              <a:buAutoNum type="arabicPeriod" startAt="9"/>
            </a:pPr>
            <a:r>
              <a:rPr lang="en-US" sz="1200" dirty="0"/>
              <a:t>Arts/Skills/Human Talents in the Digital Era</a:t>
            </a:r>
          </a:p>
          <a:p>
            <a:pPr>
              <a:spcBef>
                <a:spcPts val="1600"/>
              </a:spcBef>
              <a:buFont typeface="+mj-lt"/>
              <a:buAutoNum type="arabicPeriod" startAt="9"/>
            </a:pPr>
            <a:r>
              <a:rPr lang="en-US" sz="1200" dirty="0"/>
              <a:t>Student proposed Application Topics</a:t>
            </a:r>
            <a:endParaRPr lang="en-US" sz="1200" b="1" dirty="0">
              <a:solidFill>
                <a:srgbClr val="FF0000"/>
              </a:solidFill>
            </a:endParaRPr>
          </a:p>
          <a:p>
            <a:pPr>
              <a:spcBef>
                <a:spcPts val="1600"/>
              </a:spcBef>
              <a:spcAft>
                <a:spcPts val="1600"/>
              </a:spcAft>
              <a:buFont typeface="+mj-lt"/>
              <a:buAutoNum type="arabicPeriod" startAt="9"/>
            </a:pPr>
            <a:r>
              <a:rPr lang="en-US" sz="1200" dirty="0"/>
              <a:t>Rehearsal</a:t>
            </a:r>
          </a:p>
          <a:p>
            <a:pPr>
              <a:spcBef>
                <a:spcPts val="1600"/>
              </a:spcBef>
              <a:spcAft>
                <a:spcPts val="1600"/>
              </a:spcAft>
              <a:buFont typeface="+mj-lt"/>
              <a:buAutoNum type="arabicPeriod" startAt="9"/>
            </a:pPr>
            <a:r>
              <a:rPr lang="en-US" altLang="zh-TW" sz="1200" dirty="0">
                <a:solidFill>
                  <a:srgbClr val="FF0000"/>
                </a:solidFill>
              </a:rPr>
              <a:t>Final Reports and Celebration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AFED76-4013-E642-B94C-FBCE0ADC02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191" y="849184"/>
            <a:ext cx="8035618" cy="361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9410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How to Think Mathematically?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048593" y="3649601"/>
            <a:ext cx="624144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 hangingPunct="0">
              <a:buClrTx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RICH 70 </a:t>
            </a:r>
            <a:r>
              <a:rPr lang="en-US" sz="1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Tsinghua SEA Cloud Forum</a:t>
            </a: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, </a:t>
            </a:r>
            <a:r>
              <a:rPr lang="en-TW" sz="1000" dirty="0">
                <a:solidFill>
                  <a:srgbClr val="FFFFFF"/>
                </a:solidFill>
              </a:rPr>
              <a:t>Sep 14, 2020</a:t>
            </a:r>
            <a:endParaRPr kumimoji="0" lang="en-TW" sz="1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H. E. Bambang Brodjonegoro,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Minister of Research &amp; Technology, Indonesia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EFF70B-834E-8E45-9674-68DEC59DDC7E}"/>
              </a:ext>
            </a:extLst>
          </p:cNvPr>
          <p:cNvSpPr txBox="1"/>
          <p:nvPr/>
        </p:nvSpPr>
        <p:spPr>
          <a:xfrm>
            <a:off x="2075962" y="4305770"/>
            <a:ext cx="49920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/>
              <a:t>Russel once said: “Mathematicians’ job is about classifiying.”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BD3031-C67C-4841-84DA-73CB40A3E1F2}"/>
              </a:ext>
            </a:extLst>
          </p:cNvPr>
          <p:cNvSpPr txBox="1"/>
          <p:nvPr/>
        </p:nvSpPr>
        <p:spPr>
          <a:xfrm>
            <a:off x="1151029" y="4654162"/>
            <a:ext cx="68419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Mathematics is the art of giving the same name to different things.</a:t>
            </a:r>
            <a:r>
              <a:rPr lang="en-US" baseline="30000" dirty="0">
                <a:hlinkClick r:id="rId3"/>
              </a:rPr>
              <a:t>[10]</a:t>
            </a:r>
            <a:r>
              <a:rPr lang="en-US" dirty="0"/>
              <a:t> </a:t>
            </a:r>
            <a:r>
              <a:rPr lang="en-US" dirty="0">
                <a:hlinkClick r:id="rId4" tooltip="Henri Poincaré"/>
              </a:rPr>
              <a:t>Henri Poincaré</a:t>
            </a:r>
            <a:endParaRPr lang="en-TW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A5B100B-F1E5-454F-82C4-F6E5BCCF1D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3731" y="987045"/>
            <a:ext cx="5756534" cy="3646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3357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True Name defined by Wikipedia</a:t>
            </a:r>
            <a:endParaRPr dirty="0">
              <a:solidFill>
                <a:srgbClr val="FF0000"/>
              </a:solidFill>
            </a:endParaRPr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64107437-0F05-3642-812D-2F9BBE15142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9843" y="1176356"/>
            <a:ext cx="8304314" cy="3270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0721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Book of Why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DAF6B27-9574-824C-8804-DCB8B06B59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5498" y="1017725"/>
            <a:ext cx="2480554" cy="3851792"/>
          </a:xfrm>
          <a:prstGeom prst="rect">
            <a:avLst/>
          </a:prstGeom>
          <a:ln w="25400">
            <a:solidFill>
              <a:schemeClr val="tx1"/>
            </a:solidFill>
          </a:ln>
          <a:effectLst>
            <a:softEdge rad="381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8D4AB2D-19FE-8E44-A72B-CC5834FA46C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1700" y="1027583"/>
            <a:ext cx="2898843" cy="3841934"/>
          </a:xfrm>
          <a:prstGeom prst="rect">
            <a:avLst/>
          </a:prstGeom>
        </p:spPr>
      </p:pic>
      <p:pic>
        <p:nvPicPr>
          <p:cNvPr id="8" name="Picture 7">
            <a:hlinkClick r:id="rId5"/>
            <a:extLst>
              <a:ext uri="{FF2B5EF4-FFF2-40B4-BE49-F238E27FC236}">
                <a16:creationId xmlns:a16="http://schemas.microsoft.com/office/drawing/2014/main" id="{9981EFB8-2EB9-8746-8F05-E3622EA3813F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981"/>
          <a:stretch/>
        </p:blipFill>
        <p:spPr>
          <a:xfrm>
            <a:off x="2690138" y="3970393"/>
            <a:ext cx="880329" cy="100162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8D8285A-5FCE-0449-92C9-AA44B45DA1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92713" y="844698"/>
            <a:ext cx="3004542" cy="4024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977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E6B3-A81F-F84E-86BC-8A3056B31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What, How and Why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09A32-45CB-F149-A5F1-EFB01EFC5F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090895" cy="3416400"/>
          </a:xfrm>
        </p:spPr>
        <p:txBody>
          <a:bodyPr/>
          <a:lstStyle/>
          <a:p>
            <a:r>
              <a:rPr lang="en-US" b="1" dirty="0"/>
              <a:t>What/Association</a:t>
            </a:r>
            <a:r>
              <a:rPr lang="en-US" dirty="0"/>
              <a:t> marks data content (naming objects)</a:t>
            </a:r>
          </a:p>
          <a:p>
            <a:endParaRPr lang="en-US" dirty="0"/>
          </a:p>
          <a:p>
            <a:r>
              <a:rPr lang="en-US" b="1" dirty="0"/>
              <a:t>How/Intervention</a:t>
            </a:r>
            <a:r>
              <a:rPr lang="en-US" dirty="0"/>
              <a:t> demonstrates active intent (human free will)</a:t>
            </a:r>
          </a:p>
          <a:p>
            <a:endParaRPr lang="en-US" dirty="0"/>
          </a:p>
          <a:p>
            <a:r>
              <a:rPr lang="en-US" b="1" dirty="0"/>
              <a:t>Why/Counterfactuals</a:t>
            </a:r>
            <a:r>
              <a:rPr lang="en-US" dirty="0"/>
              <a:t> checks on associations by breaking symmetry</a:t>
            </a:r>
          </a:p>
          <a:p>
            <a:pPr lvl="1"/>
            <a:r>
              <a:rPr lang="en-US" dirty="0"/>
              <a:t>Branching on the assumptions/contextual groundings </a:t>
            </a:r>
          </a:p>
          <a:p>
            <a:pPr marL="114300" indent="0">
              <a:buNone/>
            </a:pPr>
            <a:endParaRPr lang="en-US" dirty="0"/>
          </a:p>
          <a:p>
            <a:r>
              <a:rPr lang="en-US" dirty="0"/>
              <a:t>It is the simplicity of data types (associations) that enables scale</a:t>
            </a:r>
          </a:p>
          <a:p>
            <a:pPr lvl="1"/>
            <a:r>
              <a:rPr lang="en-US" dirty="0"/>
              <a:t>All data types share the </a:t>
            </a:r>
            <a:r>
              <a:rPr lang="en-US" b="1" dirty="0">
                <a:solidFill>
                  <a:srgbClr val="FF0000"/>
                </a:solidFill>
              </a:rPr>
              <a:t>same basic type </a:t>
            </a:r>
            <a:r>
              <a:rPr lang="en-US" dirty="0"/>
              <a:t>(association/arrow/label/named object)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B10A38-6131-7F4B-87C4-354F493B33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33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3483261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Universal Structure in </a:t>
            </a:r>
            <a:r>
              <a:rPr lang="en-TW" dirty="0">
                <a:solidFill>
                  <a:schemeClr val="tx1"/>
                </a:solidFill>
              </a:rPr>
              <a:t>𝜆-</a:t>
            </a:r>
            <a:r>
              <a:rPr lang="en-US" dirty="0">
                <a:solidFill>
                  <a:schemeClr val="tx1"/>
                </a:solidFill>
              </a:rPr>
              <a:t>Calculus Form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C534F2-2E5A-AA4F-8E22-8F528D92AFFD}"/>
              </a:ext>
            </a:extLst>
          </p:cNvPr>
          <p:cNvSpPr txBox="1"/>
          <p:nvPr/>
        </p:nvSpPr>
        <p:spPr>
          <a:xfrm>
            <a:off x="1048439" y="2569800"/>
            <a:ext cx="70471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set of rules can be used recursively to generate an infinite amount of expressions.</a:t>
            </a:r>
            <a:endParaRPr lang="en-TW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AA76C1-F347-5346-9735-2B636D3EC169}"/>
              </a:ext>
            </a:extLst>
          </p:cNvPr>
          <p:cNvSpPr txBox="1"/>
          <p:nvPr/>
        </p:nvSpPr>
        <p:spPr>
          <a:xfrm>
            <a:off x="777239" y="1426464"/>
            <a:ext cx="8111807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W" dirty="0"/>
              <a:t>Expression := Contextualized Data 	(* Known interpretation results, no computation *)</a:t>
            </a:r>
          </a:p>
          <a:p>
            <a:r>
              <a:rPr lang="en-TW" dirty="0"/>
              <a:t>	    | Goal_Exp Criteria_Exp 	(* Timeless and Time-based expressions *)</a:t>
            </a:r>
          </a:p>
          <a:p>
            <a:r>
              <a:rPr lang="en-TW" dirty="0"/>
              <a:t>	    | </a:t>
            </a:r>
            <a:r>
              <a:rPr lang="en-TW" sz="2000" dirty="0"/>
              <a:t>𝜆</a:t>
            </a:r>
            <a:r>
              <a:rPr lang="en-TW" dirty="0"/>
              <a:t> Input Output_Exp(Input)        (* A Computing Process *)</a:t>
            </a:r>
          </a:p>
          <a:p>
            <a:r>
              <a:rPr lang="en-TW" dirty="0"/>
              <a:t>	    | ( Exception_Handling )	(* Stated boundary conditions/Exceptions *)</a:t>
            </a:r>
          </a:p>
        </p:txBody>
      </p:sp>
      <p:grpSp>
        <p:nvGrpSpPr>
          <p:cNvPr id="384" name="Group 383">
            <a:extLst>
              <a:ext uri="{FF2B5EF4-FFF2-40B4-BE49-F238E27FC236}">
                <a16:creationId xmlns:a16="http://schemas.microsoft.com/office/drawing/2014/main" id="{C84E95AA-111D-0A48-878D-EF676B26C1F4}"/>
              </a:ext>
            </a:extLst>
          </p:cNvPr>
          <p:cNvGrpSpPr/>
          <p:nvPr/>
        </p:nvGrpSpPr>
        <p:grpSpPr>
          <a:xfrm>
            <a:off x="1929239" y="2947810"/>
            <a:ext cx="5795379" cy="1625330"/>
            <a:chOff x="1929239" y="2947810"/>
            <a:chExt cx="5795379" cy="1625330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836C6417-14FB-B547-9E54-5D449D1568BC}"/>
                </a:ext>
              </a:extLst>
            </p:cNvPr>
            <p:cNvSpPr/>
            <p:nvPr/>
          </p:nvSpPr>
          <p:spPr>
            <a:xfrm>
              <a:off x="1929239" y="3786139"/>
              <a:ext cx="384048" cy="384048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79F63E4-1AC6-854C-8786-6299E32E59EB}"/>
                </a:ext>
              </a:extLst>
            </p:cNvPr>
            <p:cNvGrpSpPr/>
            <p:nvPr/>
          </p:nvGrpSpPr>
          <p:grpSpPr>
            <a:xfrm>
              <a:off x="7340570" y="2947810"/>
              <a:ext cx="384048" cy="384048"/>
              <a:chOff x="6854952" y="3657600"/>
              <a:chExt cx="384048" cy="384048"/>
            </a:xfrm>
          </p:grpSpPr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57E9F95E-661A-0E44-8EDD-A2F9D4F89845}"/>
                  </a:ext>
                </a:extLst>
              </p:cNvPr>
              <p:cNvSpPr/>
              <p:nvPr/>
            </p:nvSpPr>
            <p:spPr>
              <a:xfrm>
                <a:off x="6854952" y="3657600"/>
                <a:ext cx="384048" cy="38404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TW"/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06BA8DA3-5295-C945-A36D-832FCCE49493}"/>
                  </a:ext>
                </a:extLst>
              </p:cNvPr>
              <p:cNvSpPr/>
              <p:nvPr/>
            </p:nvSpPr>
            <p:spPr>
              <a:xfrm>
                <a:off x="6970776" y="3773424"/>
                <a:ext cx="152400" cy="1524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TW"/>
              </a:p>
            </p:txBody>
          </p:sp>
        </p:grp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463492F3-2847-654A-882B-898B92394AAA}"/>
                </a:ext>
              </a:extLst>
            </p:cNvPr>
            <p:cNvSpPr/>
            <p:nvPr/>
          </p:nvSpPr>
          <p:spPr>
            <a:xfrm>
              <a:off x="3817620" y="3008096"/>
              <a:ext cx="1508760" cy="26517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sz="1100" dirty="0">
                  <a:solidFill>
                    <a:schemeClr val="tx1"/>
                  </a:solidFill>
                </a:rPr>
                <a:t>Contextualized data</a:t>
              </a:r>
            </a:p>
          </p:txBody>
        </p: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A7FC47F5-E99B-FF42-9046-F863E33A670C}"/>
                </a:ext>
              </a:extLst>
            </p:cNvPr>
            <p:cNvSpPr/>
            <p:nvPr/>
          </p:nvSpPr>
          <p:spPr>
            <a:xfrm>
              <a:off x="2947373" y="3511819"/>
              <a:ext cx="1274913" cy="26517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dirty="0">
                  <a:solidFill>
                    <a:schemeClr val="tx1"/>
                  </a:solidFill>
                </a:rPr>
                <a:t>Goal Expr</a:t>
              </a:r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5AE49ABB-BFCE-2B43-9BE4-AE52D682CD21}"/>
                </a:ext>
              </a:extLst>
            </p:cNvPr>
            <p:cNvSpPr/>
            <p:nvPr/>
          </p:nvSpPr>
          <p:spPr>
            <a:xfrm>
              <a:off x="4750805" y="3510346"/>
              <a:ext cx="1274913" cy="26517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dirty="0">
                  <a:solidFill>
                    <a:schemeClr val="tx1"/>
                  </a:solidFill>
                </a:rPr>
                <a:t>Criteria Expr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D0D4089A-4CAD-2049-9A53-C9BFFDD18C7B}"/>
                </a:ext>
              </a:extLst>
            </p:cNvPr>
            <p:cNvCxnSpPr>
              <a:cxnSpLocks/>
              <a:stCxn id="4" idx="7"/>
              <a:endCxn id="12" idx="1"/>
            </p:cNvCxnSpPr>
            <p:nvPr/>
          </p:nvCxnSpPr>
          <p:spPr>
            <a:xfrm flipV="1">
              <a:off x="2257044" y="3644407"/>
              <a:ext cx="690329" cy="19797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BC021C4E-1996-4743-9B0C-5DA263E5A91A}"/>
                </a:ext>
              </a:extLst>
            </p:cNvPr>
            <p:cNvCxnSpPr>
              <a:cxnSpLocks/>
              <a:stCxn id="4" idx="0"/>
              <a:endCxn id="10" idx="1"/>
            </p:cNvCxnSpPr>
            <p:nvPr/>
          </p:nvCxnSpPr>
          <p:spPr>
            <a:xfrm flipV="1">
              <a:off x="2121263" y="3140684"/>
              <a:ext cx="1696357" cy="64545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043E2F91-1828-1843-9C3F-4FF38C96310B}"/>
                </a:ext>
              </a:extLst>
            </p:cNvPr>
            <p:cNvCxnSpPr>
              <a:cxnSpLocks/>
              <a:stCxn id="10" idx="3"/>
              <a:endCxn id="8" idx="2"/>
            </p:cNvCxnSpPr>
            <p:nvPr/>
          </p:nvCxnSpPr>
          <p:spPr>
            <a:xfrm flipV="1">
              <a:off x="5326380" y="3139834"/>
              <a:ext cx="2014190" cy="8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5384CD3E-D7FB-9648-AF48-441A2D5262AC}"/>
                </a:ext>
              </a:extLst>
            </p:cNvPr>
            <p:cNvCxnSpPr>
              <a:cxnSpLocks/>
              <a:stCxn id="12" idx="3"/>
              <a:endCxn id="13" idx="1"/>
            </p:cNvCxnSpPr>
            <p:nvPr/>
          </p:nvCxnSpPr>
          <p:spPr>
            <a:xfrm flipV="1">
              <a:off x="4222286" y="3642934"/>
              <a:ext cx="528519" cy="147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112B7476-7908-524C-9998-AC564EEF71CC}"/>
                </a:ext>
              </a:extLst>
            </p:cNvPr>
            <p:cNvCxnSpPr>
              <a:cxnSpLocks/>
              <a:stCxn id="13" idx="3"/>
              <a:endCxn id="44" idx="1"/>
            </p:cNvCxnSpPr>
            <p:nvPr/>
          </p:nvCxnSpPr>
          <p:spPr>
            <a:xfrm>
              <a:off x="6025718" y="3642934"/>
              <a:ext cx="825650" cy="1994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id="{72D2FB3C-164A-5C48-9BD3-30FB87325091}"/>
                </a:ext>
              </a:extLst>
            </p:cNvPr>
            <p:cNvSpPr/>
            <p:nvPr/>
          </p:nvSpPr>
          <p:spPr>
            <a:xfrm>
              <a:off x="3448871" y="3850350"/>
              <a:ext cx="950976" cy="26517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dirty="0">
                  <a:solidFill>
                    <a:schemeClr val="tx1"/>
                  </a:solidFill>
                </a:rPr>
                <a:t>Input</a:t>
              </a:r>
            </a:p>
          </p:txBody>
        </p:sp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9046D38C-E85D-9D4D-AA10-04005365482D}"/>
                </a:ext>
              </a:extLst>
            </p:cNvPr>
            <p:cNvSpPr/>
            <p:nvPr/>
          </p:nvSpPr>
          <p:spPr>
            <a:xfrm>
              <a:off x="4750805" y="3852992"/>
              <a:ext cx="1274913" cy="26517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dirty="0">
                  <a:solidFill>
                    <a:schemeClr val="tx1"/>
                  </a:solidFill>
                </a:rPr>
                <a:t>Output Spec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B6574CF1-E958-8142-9D04-BBB8BA95753F}"/>
                </a:ext>
              </a:extLst>
            </p:cNvPr>
            <p:cNvCxnSpPr>
              <a:cxnSpLocks/>
              <a:stCxn id="29" idx="3"/>
              <a:endCxn id="30" idx="1"/>
            </p:cNvCxnSpPr>
            <p:nvPr/>
          </p:nvCxnSpPr>
          <p:spPr>
            <a:xfrm>
              <a:off x="4399847" y="3982938"/>
              <a:ext cx="350958" cy="264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88B41C7E-FCFE-6640-96E1-B90361E54524}"/>
                </a:ext>
              </a:extLst>
            </p:cNvPr>
            <p:cNvGrpSpPr/>
            <p:nvPr/>
          </p:nvGrpSpPr>
          <p:grpSpPr>
            <a:xfrm>
              <a:off x="2947373" y="4235049"/>
              <a:ext cx="3078345" cy="338091"/>
              <a:chOff x="2907647" y="3370617"/>
              <a:chExt cx="3078345" cy="338091"/>
            </a:xfrm>
          </p:grpSpPr>
          <p:sp>
            <p:nvSpPr>
              <p:cNvPr id="33" name="Rounded Rectangle 32">
                <a:extLst>
                  <a:ext uri="{FF2B5EF4-FFF2-40B4-BE49-F238E27FC236}">
                    <a16:creationId xmlns:a16="http://schemas.microsoft.com/office/drawing/2014/main" id="{C0D95781-E913-894B-A796-91F11D0EE709}"/>
                  </a:ext>
                </a:extLst>
              </p:cNvPr>
              <p:cNvSpPr/>
              <p:nvPr/>
            </p:nvSpPr>
            <p:spPr>
              <a:xfrm>
                <a:off x="2907647" y="3370617"/>
                <a:ext cx="3078345" cy="338091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TW" dirty="0">
                    <a:solidFill>
                      <a:schemeClr val="tx1"/>
                    </a:solidFill>
                  </a:rPr>
                  <a:t>(                           )</a:t>
                </a:r>
              </a:p>
            </p:txBody>
          </p:sp>
          <p:sp>
            <p:nvSpPr>
              <p:cNvPr id="32" name="Rounded Rectangle 31">
                <a:extLst>
                  <a:ext uri="{FF2B5EF4-FFF2-40B4-BE49-F238E27FC236}">
                    <a16:creationId xmlns:a16="http://schemas.microsoft.com/office/drawing/2014/main" id="{3AFCE485-0585-7440-838A-361E00B7059B}"/>
                  </a:ext>
                </a:extLst>
              </p:cNvPr>
              <p:cNvSpPr/>
              <p:nvPr/>
            </p:nvSpPr>
            <p:spPr>
              <a:xfrm>
                <a:off x="3861355" y="3407074"/>
                <a:ext cx="1170929" cy="265176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TW" sz="800" dirty="0">
                    <a:solidFill>
                      <a:schemeClr val="tx1"/>
                    </a:solidFill>
                  </a:rPr>
                  <a:t>Exception Handling</a:t>
                </a:r>
              </a:p>
            </p:txBody>
          </p:sp>
        </p:grpSp>
        <p:sp>
          <p:nvSpPr>
            <p:cNvPr id="37" name="Rounded Rectangle 36">
              <a:extLst>
                <a:ext uri="{FF2B5EF4-FFF2-40B4-BE49-F238E27FC236}">
                  <a16:creationId xmlns:a16="http://schemas.microsoft.com/office/drawing/2014/main" id="{9831984E-5FD4-3D45-B19D-0B60427C3A49}"/>
                </a:ext>
              </a:extLst>
            </p:cNvPr>
            <p:cNvSpPr/>
            <p:nvPr/>
          </p:nvSpPr>
          <p:spPr>
            <a:xfrm>
              <a:off x="2947373" y="3849344"/>
              <a:ext cx="342900" cy="26517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sz="1800" dirty="0">
                  <a:solidFill>
                    <a:schemeClr val="tx1"/>
                  </a:solidFill>
                </a:rPr>
                <a:t>𝜆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C65CAA48-6CE4-2C42-ACC2-66FB18082517}"/>
                </a:ext>
              </a:extLst>
            </p:cNvPr>
            <p:cNvCxnSpPr>
              <a:cxnSpLocks/>
              <a:stCxn id="37" idx="3"/>
              <a:endCxn id="29" idx="1"/>
            </p:cNvCxnSpPr>
            <p:nvPr/>
          </p:nvCxnSpPr>
          <p:spPr>
            <a:xfrm>
              <a:off x="3290273" y="3981932"/>
              <a:ext cx="158598" cy="100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87E253F3-693B-7248-8746-6C53BAEAB807}"/>
                </a:ext>
              </a:extLst>
            </p:cNvPr>
            <p:cNvCxnSpPr>
              <a:cxnSpLocks/>
              <a:stCxn id="30" idx="3"/>
              <a:endCxn id="44" idx="2"/>
            </p:cNvCxnSpPr>
            <p:nvPr/>
          </p:nvCxnSpPr>
          <p:spPr>
            <a:xfrm flipV="1">
              <a:off x="6025718" y="3978163"/>
              <a:ext cx="769407" cy="741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C57F6C8A-4C22-844A-B7C2-F7AB9D627504}"/>
                </a:ext>
              </a:extLst>
            </p:cNvPr>
            <p:cNvSpPr/>
            <p:nvPr/>
          </p:nvSpPr>
          <p:spPr>
            <a:xfrm>
              <a:off x="6795125" y="3786139"/>
              <a:ext cx="384048" cy="384048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/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68FA92B6-2918-FE4F-8616-60EF2F1BB001}"/>
                </a:ext>
              </a:extLst>
            </p:cNvPr>
            <p:cNvCxnSpPr>
              <a:cxnSpLocks/>
              <a:stCxn id="33" idx="3"/>
              <a:endCxn id="44" idx="3"/>
            </p:cNvCxnSpPr>
            <p:nvPr/>
          </p:nvCxnSpPr>
          <p:spPr>
            <a:xfrm flipV="1">
              <a:off x="6025718" y="4113944"/>
              <a:ext cx="825650" cy="2901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89206F18-254E-6F42-8235-4AB4E8A733F0}"/>
                </a:ext>
              </a:extLst>
            </p:cNvPr>
            <p:cNvCxnSpPr>
              <a:cxnSpLocks/>
              <a:stCxn id="4" idx="6"/>
              <a:endCxn id="37" idx="1"/>
            </p:cNvCxnSpPr>
            <p:nvPr/>
          </p:nvCxnSpPr>
          <p:spPr>
            <a:xfrm>
              <a:off x="2313287" y="3978163"/>
              <a:ext cx="634086" cy="376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9BC4FC52-D033-2F4A-9DDF-EE14152B2D9C}"/>
                </a:ext>
              </a:extLst>
            </p:cNvPr>
            <p:cNvCxnSpPr>
              <a:cxnSpLocks/>
              <a:stCxn id="4" idx="5"/>
              <a:endCxn id="33" idx="1"/>
            </p:cNvCxnSpPr>
            <p:nvPr/>
          </p:nvCxnSpPr>
          <p:spPr>
            <a:xfrm>
              <a:off x="2257044" y="4113944"/>
              <a:ext cx="690329" cy="2901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Elbow Connector 334">
              <a:extLst>
                <a:ext uri="{FF2B5EF4-FFF2-40B4-BE49-F238E27FC236}">
                  <a16:creationId xmlns:a16="http://schemas.microsoft.com/office/drawing/2014/main" id="{F00C7AE7-B42A-BF4A-9B6B-035F5D2ED01C}"/>
                </a:ext>
              </a:extLst>
            </p:cNvPr>
            <p:cNvCxnSpPr>
              <a:cxnSpLocks/>
              <a:stCxn id="44" idx="6"/>
              <a:endCxn id="4" idx="2"/>
            </p:cNvCxnSpPr>
            <p:nvPr/>
          </p:nvCxnSpPr>
          <p:spPr>
            <a:xfrm flipH="1">
              <a:off x="1929239" y="3978163"/>
              <a:ext cx="5249934" cy="12700"/>
            </a:xfrm>
            <a:prstGeom prst="bentConnector5">
              <a:avLst>
                <a:gd name="adj1" fmla="val -4354"/>
                <a:gd name="adj2" fmla="val 6336000"/>
                <a:gd name="adj3" fmla="val 104354"/>
              </a:avLst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9D5D5DA-75E4-0E40-BB64-2D62A6E20AAE}"/>
              </a:ext>
            </a:extLst>
          </p:cNvPr>
          <p:cNvSpPr txBox="1"/>
          <p:nvPr/>
        </p:nvSpPr>
        <p:spPr>
          <a:xfrm>
            <a:off x="5724193" y="2902826"/>
            <a:ext cx="6030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What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81E1632-6180-EA46-8013-FBF8763E2C1E}"/>
              </a:ext>
            </a:extLst>
          </p:cNvPr>
          <p:cNvSpPr txBox="1"/>
          <p:nvPr/>
        </p:nvSpPr>
        <p:spPr>
          <a:xfrm>
            <a:off x="6004895" y="3827982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How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9ECF555-269D-E44F-8BBF-73EE01733884}"/>
              </a:ext>
            </a:extLst>
          </p:cNvPr>
          <p:cNvSpPr txBox="1"/>
          <p:nvPr/>
        </p:nvSpPr>
        <p:spPr>
          <a:xfrm>
            <a:off x="6025718" y="3480120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Why</a:t>
            </a:r>
          </a:p>
        </p:txBody>
      </p:sp>
    </p:spTree>
    <p:extLst>
      <p:ext uri="{BB962C8B-B14F-4D97-AF65-F5344CB8AC3E}">
        <p14:creationId xmlns:p14="http://schemas.microsoft.com/office/powerpoint/2010/main" val="12010528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Intensive and Extensive Properties</a:t>
            </a:r>
            <a:endParaRPr dirty="0">
              <a:solidFill>
                <a:srgbClr val="FF0000"/>
              </a:solidFill>
            </a:endParaRP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652575E8-B95C-DF4F-BA37-8E4DD3470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4619" y="1017725"/>
            <a:ext cx="5954762" cy="3851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2275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Labels, Linguistics, and Cognitive Science</a:t>
            </a:r>
            <a:endParaRPr dirty="0">
              <a:solidFill>
                <a:srgbClr val="FF0000"/>
              </a:solidFill>
            </a:endParaRPr>
          </a:p>
        </p:txBody>
      </p:sp>
      <p:pic>
        <p:nvPicPr>
          <p:cNvPr id="5122" name="Picture 2" descr="Where Mathematics Comes From.jpg">
            <a:hlinkClick r:id="rId3"/>
            <a:extLst>
              <a:ext uri="{FF2B5EF4-FFF2-40B4-BE49-F238E27FC236}">
                <a16:creationId xmlns:a16="http://schemas.microsoft.com/office/drawing/2014/main" id="{9D044BFE-E268-BE4C-8C98-0CD446AE39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33823" y="1179895"/>
            <a:ext cx="2767755" cy="3459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Women, Fire, and Dangerous Things: What Categories Reveal about the Mind">
            <a:hlinkClick r:id="rId5"/>
            <a:extLst>
              <a:ext uri="{FF2B5EF4-FFF2-40B4-BE49-F238E27FC236}">
                <a16:creationId xmlns:a16="http://schemas.microsoft.com/office/drawing/2014/main" id="{72637C38-2A3D-1A41-8E8C-D8F47E8E70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6188" y="1179895"/>
            <a:ext cx="2478018" cy="3459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Metaphors We Live By">
            <a:hlinkClick r:id="rId7"/>
            <a:extLst>
              <a:ext uri="{FF2B5EF4-FFF2-40B4-BE49-F238E27FC236}">
                <a16:creationId xmlns:a16="http://schemas.microsoft.com/office/drawing/2014/main" id="{E1741D3A-DCF2-4442-8701-2DAAAFCCBB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67498" y="1179895"/>
            <a:ext cx="2184148" cy="3462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95F9EA7-837D-C84B-9B73-33ABEFF74EB7}"/>
              </a:ext>
            </a:extLst>
          </p:cNvPr>
          <p:cNvSpPr txBox="1"/>
          <p:nvPr/>
        </p:nvSpPr>
        <p:spPr>
          <a:xfrm>
            <a:off x="2848611" y="4724757"/>
            <a:ext cx="34467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 Source: </a:t>
            </a:r>
            <a:r>
              <a:rPr lang="en-US" dirty="0">
                <a:hlinkClick r:id="rId9"/>
              </a:rPr>
              <a:t>https://</a:t>
            </a:r>
            <a:r>
              <a:rPr lang="en-US" dirty="0" err="1">
                <a:hlinkClick r:id="rId9"/>
              </a:rPr>
              <a:t>georgelakoff.com</a:t>
            </a:r>
            <a:r>
              <a:rPr lang="en-US" dirty="0">
                <a:hlinkClick r:id="rId9"/>
              </a:rPr>
              <a:t>/</a:t>
            </a:r>
            <a:endParaRPr lang="en-US" dirty="0"/>
          </a:p>
        </p:txBody>
      </p:sp>
      <p:pic>
        <p:nvPicPr>
          <p:cNvPr id="5128" name="Picture 8" descr="Philosophy in the Flesh">
            <a:hlinkClick r:id="rId10"/>
            <a:extLst>
              <a:ext uri="{FF2B5EF4-FFF2-40B4-BE49-F238E27FC236}">
                <a16:creationId xmlns:a16="http://schemas.microsoft.com/office/drawing/2014/main" id="{D616D8B2-807F-C543-9FC9-0D7475E2EA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36433" y="570154"/>
            <a:ext cx="1336956" cy="1673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339831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expressive power of Names (labels)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pic>
        <p:nvPicPr>
          <p:cNvPr id="2049" name="Picture 1" descr="George Lakoff.jpg">
            <a:extLst>
              <a:ext uri="{FF2B5EF4-FFF2-40B4-BE49-F238E27FC236}">
                <a16:creationId xmlns:a16="http://schemas.microsoft.com/office/drawing/2014/main" id="{ADC89DB8-E0B9-A24D-8EDB-8B682D7309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1700" y="1106906"/>
            <a:ext cx="2292134" cy="152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8AE514A-A1D5-2748-A7CD-184199F0C6A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00800" y="1017723"/>
            <a:ext cx="2798771" cy="4002653"/>
          </a:xfrm>
          <a:prstGeom prst="rect">
            <a:avLst/>
          </a:prstGeom>
        </p:spPr>
      </p:pic>
      <p:pic>
        <p:nvPicPr>
          <p:cNvPr id="13" name="Picture 2" descr="Where Mathematics Comes From.jpg">
            <a:hlinkClick r:id="rId5"/>
            <a:extLst>
              <a:ext uri="{FF2B5EF4-FFF2-40B4-BE49-F238E27FC236}">
                <a16:creationId xmlns:a16="http://schemas.microsoft.com/office/drawing/2014/main" id="{5A9E3F83-77F1-134C-B655-15A6F27100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9199" y="2720887"/>
            <a:ext cx="1887118" cy="2358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E9FF95E-2770-184C-B81A-9D3953D86307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63224" y="1017723"/>
            <a:ext cx="2793144" cy="400265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A4A43C6-5AE0-1D42-AADF-5A2F0665AA25}"/>
              </a:ext>
            </a:extLst>
          </p:cNvPr>
          <p:cNvSpPr txBox="1"/>
          <p:nvPr/>
        </p:nvSpPr>
        <p:spPr>
          <a:xfrm>
            <a:off x="584771" y="2269315"/>
            <a:ext cx="17459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Prof. George Lakoff</a:t>
            </a:r>
          </a:p>
        </p:txBody>
      </p:sp>
    </p:spTree>
    <p:extLst>
      <p:ext uri="{BB962C8B-B14F-4D97-AF65-F5344CB8AC3E}">
        <p14:creationId xmlns:p14="http://schemas.microsoft.com/office/powerpoint/2010/main" val="241533767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Categories are Containers of cognitive concepts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A3DEC34-068B-844D-94D4-DF729DB1BF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739" y="1520005"/>
            <a:ext cx="8008521" cy="2966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0383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E6B3-A81F-F84E-86BC-8A3056B31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Patterns of Categories/Classification of Concepts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09A32-45CB-F149-A5F1-EFB01EFC5F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5396081" cy="3416400"/>
          </a:xfrm>
        </p:spPr>
        <p:txBody>
          <a:bodyPr/>
          <a:lstStyle/>
          <a:p>
            <a:r>
              <a:rPr lang="en-US" dirty="0"/>
              <a:t>Grounded Ideas:</a:t>
            </a:r>
          </a:p>
          <a:p>
            <a:pPr lvl="1"/>
            <a:r>
              <a:rPr lang="en-US" dirty="0"/>
              <a:t>Adding (+): including objects into a collection</a:t>
            </a:r>
          </a:p>
          <a:p>
            <a:pPr lvl="1"/>
            <a:r>
              <a:rPr lang="en-US" dirty="0"/>
              <a:t>Subtraction (-): taking objects away from the collection</a:t>
            </a:r>
          </a:p>
          <a:p>
            <a:pPr lvl="1"/>
            <a:r>
              <a:rPr lang="en-US" dirty="0"/>
              <a:t>Sets: containers of elements</a:t>
            </a:r>
          </a:p>
          <a:p>
            <a:pPr lvl="1"/>
            <a:endParaRPr lang="en-US" dirty="0"/>
          </a:p>
          <a:p>
            <a:r>
              <a:rPr lang="en-US" dirty="0"/>
              <a:t>Abstract Ideas:</a:t>
            </a:r>
          </a:p>
          <a:p>
            <a:pPr lvl="1"/>
            <a:r>
              <a:rPr lang="en-US" dirty="0"/>
              <a:t>Numbers as points on a line</a:t>
            </a:r>
          </a:p>
          <a:p>
            <a:pPr lvl="1"/>
            <a:r>
              <a:rPr lang="en-US" dirty="0"/>
              <a:t>Geometrical figures as algebraic equations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B10A38-6131-7F4B-87C4-354F493B33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39</a:t>
            </a:fld>
            <a:endParaRPr lang="en" dirty="0"/>
          </a:p>
        </p:txBody>
      </p:sp>
      <p:pic>
        <p:nvPicPr>
          <p:cNvPr id="10241" name="Picture 1" descr="https://mathsmadeeasy.co.uk/wp-content/uploads/2020/09/Adding-and-subtracting-vectors.png">
            <a:hlinkClick r:id="rId2"/>
            <a:extLst>
              <a:ext uri="{FF2B5EF4-FFF2-40B4-BE49-F238E27FC236}">
                <a16:creationId xmlns:a16="http://schemas.microsoft.com/office/drawing/2014/main" id="{FD3241A2-4F6D-674D-86AE-921C06790E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65675" y="1241659"/>
            <a:ext cx="2321677" cy="3709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97321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E6B3-A81F-F84E-86BC-8A3056B31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Glossary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09A32-45CB-F149-A5F1-EFB01EFC5F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090895" cy="3416400"/>
          </a:xfrm>
        </p:spPr>
        <p:txBody>
          <a:bodyPr/>
          <a:lstStyle/>
          <a:p>
            <a:r>
              <a:rPr lang="en-US" dirty="0"/>
              <a:t>Terms related to Name Space Management:</a:t>
            </a:r>
          </a:p>
          <a:p>
            <a:pPr lvl="1"/>
            <a:r>
              <a:rPr lang="en-US" dirty="0"/>
              <a:t>Ontology</a:t>
            </a:r>
            <a:r>
              <a:rPr lang="en-US" altLang="zh-CN" dirty="0"/>
              <a:t>/</a:t>
            </a:r>
            <a:r>
              <a:rPr lang="zh-TW" altLang="en-US" dirty="0"/>
              <a:t>本体论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the philosophical study of being.  (Wikipedia)</a:t>
            </a:r>
            <a:endParaRPr lang="en-US" dirty="0"/>
          </a:p>
          <a:p>
            <a:pPr lvl="1"/>
            <a:r>
              <a:rPr lang="en-US" dirty="0"/>
              <a:t>Epistemology/</a:t>
            </a:r>
            <a:r>
              <a:rPr lang="en-US" dirty="0" err="1"/>
              <a:t>知识论</a:t>
            </a:r>
            <a:r>
              <a:rPr lang="en-US" altLang="zh-CN" dirty="0"/>
              <a:t>: </a:t>
            </a:r>
            <a:r>
              <a:rPr lang="en-US" dirty="0">
                <a:hlinkClick r:id="rId3"/>
              </a:rPr>
              <a:t>a theory of knowledge, (Standord Philosophy Encyclopedia)</a:t>
            </a:r>
            <a:r>
              <a:rPr lang="zh-CN" altLang="en-US" dirty="0"/>
              <a:t> </a:t>
            </a:r>
            <a:endParaRPr lang="en-US" dirty="0"/>
          </a:p>
          <a:p>
            <a:pPr lvl="1"/>
            <a:r>
              <a:rPr lang="en-US" dirty="0"/>
              <a:t>Universal Resource Locator/Indicator(URL/URI) : </a:t>
            </a:r>
            <a:r>
              <a:rPr lang="en-US" dirty="0">
                <a:hlinkClick r:id="rId4"/>
              </a:rPr>
              <a:t>a string representing global resources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 err="1"/>
              <a:t>NsM</a:t>
            </a:r>
            <a:r>
              <a:rPr lang="en-US" dirty="0"/>
              <a:t> related Ideas:</a:t>
            </a:r>
          </a:p>
          <a:p>
            <a:pPr lvl="1"/>
            <a:r>
              <a:rPr lang="en-US" dirty="0"/>
              <a:t>CAP Theorem: Consistency, Availability, and Performance face contentious tradeoffs.</a:t>
            </a:r>
          </a:p>
          <a:p>
            <a:pPr lvl="1"/>
            <a:r>
              <a:rPr lang="en-US" dirty="0"/>
              <a:t>System properties: Correctness = Liveness * Safety, Trust-worthy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B10A38-6131-7F4B-87C4-354F493B33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23618033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Combine Operands/Operations as constructed names?</a:t>
            </a:r>
            <a:endParaRPr dirty="0">
              <a:solidFill>
                <a:srgbClr val="FF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BA8BE1-3314-4F40-9797-47E7B27A1F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764" y="1233358"/>
            <a:ext cx="4163965" cy="352513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5CFAA87-5A22-7142-B837-4773061593F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4666" y="1233358"/>
            <a:ext cx="2869174" cy="3672311"/>
          </a:xfrm>
          <a:prstGeom prst="rect">
            <a:avLst/>
          </a:prstGeom>
        </p:spPr>
      </p:pic>
      <p:pic>
        <p:nvPicPr>
          <p:cNvPr id="5" name="Picture 4">
            <a:hlinkClick r:id="rId5"/>
            <a:extLst>
              <a:ext uri="{FF2B5EF4-FFF2-40B4-BE49-F238E27FC236}">
                <a16:creationId xmlns:a16="http://schemas.microsoft.com/office/drawing/2014/main" id="{1EFC4C29-465D-984E-9169-90CBEDB376B0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05652" y="1214918"/>
            <a:ext cx="1726648" cy="364785"/>
          </a:xfrm>
          <a:prstGeom prst="rect">
            <a:avLst/>
          </a:prstGeom>
        </p:spPr>
      </p:pic>
      <p:pic>
        <p:nvPicPr>
          <p:cNvPr id="6" name="Picture 5">
            <a:hlinkClick r:id="rId7"/>
            <a:extLst>
              <a:ext uri="{FF2B5EF4-FFF2-40B4-BE49-F238E27FC236}">
                <a16:creationId xmlns:a16="http://schemas.microsoft.com/office/drawing/2014/main" id="{AAAA7326-8559-4147-99D1-A396D43F11A3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53474" y="1598143"/>
            <a:ext cx="810366" cy="86930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38F2B0F-9598-C844-8F72-19A4BD0A1001}"/>
              </a:ext>
            </a:extLst>
          </p:cNvPr>
          <p:cNvSpPr txBox="1"/>
          <p:nvPr/>
        </p:nvSpPr>
        <p:spPr>
          <a:xfrm>
            <a:off x="7863840" y="1795336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Cayley Table</a:t>
            </a:r>
          </a:p>
        </p:txBody>
      </p:sp>
    </p:spTree>
    <p:extLst>
      <p:ext uri="{BB962C8B-B14F-4D97-AF65-F5344CB8AC3E}">
        <p14:creationId xmlns:p14="http://schemas.microsoft.com/office/powerpoint/2010/main" val="13300993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Names as Generalized Metaphors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048593" y="3649601"/>
            <a:ext cx="624144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 hangingPunct="0">
              <a:buClrTx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RICH 70 </a:t>
            </a:r>
            <a:r>
              <a:rPr lang="en-US" sz="1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Tsinghua SEA Cloud Forum</a:t>
            </a: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, </a:t>
            </a:r>
            <a:r>
              <a:rPr lang="en-TW" sz="1000" dirty="0">
                <a:solidFill>
                  <a:srgbClr val="FFFFFF"/>
                </a:solidFill>
              </a:rPr>
              <a:t>Sep 14, 2020</a:t>
            </a:r>
            <a:endParaRPr kumimoji="0" lang="en-TW" sz="1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H. E. Bambang Brodjonegoro,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Minister of Research &amp; Technology, Indonesia</a:t>
            </a:r>
          </a:p>
        </p:txBody>
      </p:sp>
      <p:pic>
        <p:nvPicPr>
          <p:cNvPr id="11266" name="Picture 2" descr="Hofstadter Fluid Concepts.jpg">
            <a:hlinkClick r:id="rId3"/>
            <a:extLst>
              <a:ext uri="{FF2B5EF4-FFF2-40B4-BE49-F238E27FC236}">
                <a16:creationId xmlns:a16="http://schemas.microsoft.com/office/drawing/2014/main" id="{60875272-3BF5-5345-A503-EF6A0AD4BA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3401" y="1121678"/>
            <a:ext cx="3054297" cy="3695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B65AC1C-7344-F847-94A7-9E9A2947A7C5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95891" y="1121678"/>
            <a:ext cx="5200857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54116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properties of being </a:t>
            </a:r>
            <a:r>
              <a:rPr lang="en-US" dirty="0">
                <a:solidFill>
                  <a:srgbClr val="FF0000"/>
                </a:solidFill>
              </a:rPr>
              <a:t>Trust-worthy</a:t>
            </a:r>
            <a:r>
              <a:rPr lang="en-US" dirty="0">
                <a:solidFill>
                  <a:schemeClr val="tx1"/>
                </a:solidFill>
              </a:rPr>
              <a:t> name schemes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048593" y="3649601"/>
            <a:ext cx="624144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 hangingPunct="0">
              <a:buClrTx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RICH 70 </a:t>
            </a:r>
            <a:r>
              <a:rPr lang="en-US" sz="1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Tsinghua SEA Cloud Forum</a:t>
            </a: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, </a:t>
            </a:r>
            <a:r>
              <a:rPr lang="en-TW" sz="1000" dirty="0">
                <a:solidFill>
                  <a:srgbClr val="FFFFFF"/>
                </a:solidFill>
              </a:rPr>
              <a:t>Sep 14, 2020</a:t>
            </a:r>
            <a:endParaRPr kumimoji="0" lang="en-TW" sz="1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H. E. Bambang Brodjonegoro,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Minister of Research &amp; Technology, Indonesia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FC472897-0CFA-9747-8EBA-2493647E9D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1" y="1366117"/>
            <a:ext cx="2998828" cy="3202758"/>
          </a:xfrm>
        </p:spPr>
        <p:txBody>
          <a:bodyPr/>
          <a:lstStyle/>
          <a:p>
            <a:r>
              <a:rPr lang="en-US" dirty="0"/>
              <a:t>Soundness:</a:t>
            </a:r>
          </a:p>
          <a:p>
            <a:pPr lvl="1"/>
            <a:r>
              <a:rPr lang="en-US" dirty="0"/>
              <a:t>All names refer to at least one legal entity</a:t>
            </a:r>
          </a:p>
          <a:p>
            <a:endParaRPr lang="en-US" dirty="0"/>
          </a:p>
          <a:p>
            <a:r>
              <a:rPr lang="en-US" dirty="0"/>
              <a:t>Completeness:</a:t>
            </a:r>
          </a:p>
          <a:p>
            <a:pPr lvl="1"/>
            <a:r>
              <a:rPr lang="en-US" dirty="0"/>
              <a:t>All legal entities must all have at least one name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6803658E-CA27-D04E-AD02-97F75963997A}"/>
              </a:ext>
            </a:extLst>
          </p:cNvPr>
          <p:cNvSpPr txBox="1">
            <a:spLocks/>
          </p:cNvSpPr>
          <p:nvPr/>
        </p:nvSpPr>
        <p:spPr>
          <a:xfrm>
            <a:off x="3450693" y="1366117"/>
            <a:ext cx="5521771" cy="3312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200" dirty="0"/>
              <a:t>Controlled Access Rights</a:t>
            </a:r>
          </a:p>
          <a:p>
            <a:pPr lvl="1"/>
            <a:r>
              <a:rPr lang="en-US" sz="1200" dirty="0"/>
              <a:t>Non-repudiation:</a:t>
            </a:r>
          </a:p>
          <a:p>
            <a:pPr lvl="2"/>
            <a:r>
              <a:rPr lang="en-US" sz="800" dirty="0"/>
              <a:t>Every name only points to one unique legal entity </a:t>
            </a:r>
            <a:endParaRPr lang="en-US" sz="1000" dirty="0"/>
          </a:p>
          <a:p>
            <a:pPr lvl="1"/>
            <a:r>
              <a:rPr lang="en-US" sz="1200" dirty="0"/>
              <a:t>Tamper-Proof:</a:t>
            </a:r>
          </a:p>
          <a:p>
            <a:pPr lvl="2"/>
            <a:r>
              <a:rPr lang="en-US" sz="900" dirty="0"/>
              <a:t>Authorized entities can make changes</a:t>
            </a:r>
          </a:p>
          <a:p>
            <a:pPr lvl="2"/>
            <a:r>
              <a:rPr lang="en-US" sz="900" dirty="0"/>
              <a:t>Any change to the name system must become public knowledge</a:t>
            </a:r>
          </a:p>
          <a:p>
            <a:endParaRPr lang="en-US" sz="1200" dirty="0"/>
          </a:p>
          <a:p>
            <a:r>
              <a:rPr lang="en-US" sz="1200" dirty="0"/>
              <a:t>Time-based:</a:t>
            </a:r>
          </a:p>
          <a:p>
            <a:pPr lvl="1"/>
            <a:r>
              <a:rPr lang="en-US" sz="1050" dirty="0"/>
              <a:t>All name changes should be time-stamped by one coherent clock</a:t>
            </a:r>
          </a:p>
        </p:txBody>
      </p:sp>
      <p:pic>
        <p:nvPicPr>
          <p:cNvPr id="2050" name="Picture 2" descr="Clock icon Shopping icon Time is money icon, Wall Clock, Circle, Symbol, Logo, Home Accessories, Furniture, Interior Design png">
            <a:extLst>
              <a:ext uri="{FF2B5EF4-FFF2-40B4-BE49-F238E27FC236}">
                <a16:creationId xmlns:a16="http://schemas.microsoft.com/office/drawing/2014/main" id="{D8349732-4972-4D47-A8E9-026C0AFDF0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39094" y="3656079"/>
            <a:ext cx="487236" cy="487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Account Management PX">
            <a:extLst>
              <a:ext uri="{FF2B5EF4-FFF2-40B4-BE49-F238E27FC236}">
                <a16:creationId xmlns:a16="http://schemas.microsoft.com/office/drawing/2014/main" id="{B72B64E5-1F9C-5247-873A-ED5F7C95E1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77896" y="1017725"/>
            <a:ext cx="1137421" cy="1139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2727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hlinkClick r:id="rId3"/>
            <a:extLst>
              <a:ext uri="{FF2B5EF4-FFF2-40B4-BE49-F238E27FC236}">
                <a16:creationId xmlns:a16="http://schemas.microsoft.com/office/drawing/2014/main" id="{D81D695B-3713-A24A-B2FA-A784F6A0466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26364" y="1242323"/>
            <a:ext cx="2756537" cy="3710058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64CD0532-44B6-6041-B727-C3B8E82FA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TW" sz="2000" dirty="0"/>
              <a:t>“Mathematics is the art of giving the same </a:t>
            </a:r>
            <a:r>
              <a:rPr lang="en-TW" sz="2000" dirty="0">
                <a:solidFill>
                  <a:srgbClr val="FF0000"/>
                </a:solidFill>
              </a:rPr>
              <a:t>name</a:t>
            </a:r>
            <a:r>
              <a:rPr lang="en-TW" sz="2000" dirty="0"/>
              <a:t> to different things!”</a:t>
            </a:r>
            <a:br>
              <a:rPr lang="en-TW" sz="2000" dirty="0"/>
            </a:br>
            <a:r>
              <a:rPr lang="en-TW" sz="2000" dirty="0"/>
              <a:t>					- Henry Poincare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D6D6D14-68F2-C148-A98B-EB0B3151CC6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6927" y="2050461"/>
            <a:ext cx="1743658" cy="2753909"/>
          </a:xfrm>
          <a:prstGeom prst="rect">
            <a:avLst/>
          </a:prstGeom>
        </p:spPr>
      </p:pic>
      <p:pic>
        <p:nvPicPr>
          <p:cNvPr id="14" name="Picture 13">
            <a:hlinkClick r:id="rId6"/>
            <a:extLst>
              <a:ext uri="{FF2B5EF4-FFF2-40B4-BE49-F238E27FC236}">
                <a16:creationId xmlns:a16="http://schemas.microsoft.com/office/drawing/2014/main" id="{05FC83C7-6AE2-AA4F-9E8A-CE4836C3FA7D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83261" y="2050462"/>
            <a:ext cx="1940932" cy="2748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44814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1410510" y="416153"/>
            <a:ext cx="6322979" cy="93385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NsM</a:t>
            </a:r>
            <a:r>
              <a:rPr lang="en" dirty="0"/>
              <a:t> at Scale!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D2C983-D88E-B04E-A49A-B551CDCC36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44</a:t>
            </a:fld>
            <a:endParaRPr lang="e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E6FB71-C0D7-094C-B16B-17D922978D9D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939500" y="1350008"/>
            <a:ext cx="3837000" cy="3390241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Relations on the Web</a:t>
            </a:r>
          </a:p>
          <a:p>
            <a:pPr>
              <a:buFont typeface="+mj-lt"/>
              <a:buAutoNum type="arabicPeriod"/>
            </a:pPr>
            <a:endParaRPr lang="en-US" sz="1600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URL: Universal Resource Locator</a:t>
            </a:r>
          </a:p>
          <a:p>
            <a:pPr>
              <a:buFont typeface="+mj-lt"/>
              <a:buAutoNum type="arabicPeriod"/>
            </a:pPr>
            <a:endParaRPr lang="en-TW" sz="1600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Universal Data Formats</a:t>
            </a:r>
            <a:endParaRPr lang="en-TW" sz="1600" dirty="0">
              <a:latin typeface="Arial Rounded MT Bold" panose="020F0704030504030204" pitchFamily="34" charset="77"/>
            </a:endParaRP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5CC91F14-43E3-4B41-8027-C5E9CB23035B}"/>
              </a:ext>
            </a:extLst>
          </p:cNvPr>
          <p:cNvSpPr txBox="1">
            <a:spLocks/>
          </p:cNvSpPr>
          <p:nvPr/>
        </p:nvSpPr>
        <p:spPr>
          <a:xfrm>
            <a:off x="255445" y="3501085"/>
            <a:ext cx="3837000" cy="13690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 algn="ctr">
              <a:buFont typeface="Arial"/>
              <a:buNone/>
            </a:pPr>
            <a:r>
              <a:rPr lang="en-US" dirty="0">
                <a:latin typeface="Arial Rounded MT Bold" panose="020F0704030504030204" pitchFamily="34" charset="77"/>
              </a:rPr>
              <a:t>Physical Objects connected through Namespaces</a:t>
            </a:r>
            <a:endParaRPr lang="en-TW" sz="1600" dirty="0">
              <a:latin typeface="Arial Rounded MT Bold" panose="020F0704030504030204" pitchFamily="34" charset="77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5E9BEF-D682-FD46-8F7F-008F25AC35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995" y="1518057"/>
            <a:ext cx="2247900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84297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4CD0532-44B6-6041-B727-C3B8E82FA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2000" dirty="0"/>
              <a:t>Namespace Management on the Global Scale</a:t>
            </a:r>
            <a:br>
              <a:rPr lang="en-US" sz="2000" dirty="0"/>
            </a:br>
            <a:endParaRPr lang="en-TW" sz="2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9439BC1-973E-A140-AF7B-3CCEB032D4E9}"/>
              </a:ext>
            </a:extLst>
          </p:cNvPr>
          <p:cNvSpPr txBox="1"/>
          <p:nvPr/>
        </p:nvSpPr>
        <p:spPr>
          <a:xfrm>
            <a:off x="893749" y="4405139"/>
            <a:ext cx="73565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Berners-Lee called his vision for the web “utopian.” </a:t>
            </a:r>
          </a:p>
          <a:p>
            <a:pPr algn="ctr"/>
            <a:r>
              <a:rPr lang="en-US" dirty="0"/>
              <a:t>He wanted it to be a place where </a:t>
            </a:r>
            <a:r>
              <a:rPr lang="en-US" dirty="0">
                <a:solidFill>
                  <a:srgbClr val="FF0000"/>
                </a:solidFill>
              </a:rPr>
              <a:t>all people </a:t>
            </a:r>
            <a:r>
              <a:rPr lang="en-US" dirty="0"/>
              <a:t>had access to the best information at </a:t>
            </a:r>
            <a:r>
              <a:rPr lang="en-US" dirty="0">
                <a:solidFill>
                  <a:srgbClr val="FF0000"/>
                </a:solidFill>
              </a:rPr>
              <a:t>any time</a:t>
            </a:r>
            <a:r>
              <a:rPr lang="en-US" dirty="0"/>
              <a:t>.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BDECBE4-A019-D048-81A4-34BBE800EF54}"/>
              </a:ext>
            </a:extLst>
          </p:cNvPr>
          <p:cNvGrpSpPr/>
          <p:nvPr/>
        </p:nvGrpSpPr>
        <p:grpSpPr>
          <a:xfrm>
            <a:off x="118141" y="1333157"/>
            <a:ext cx="3885313" cy="2849992"/>
            <a:chOff x="244956" y="1286436"/>
            <a:chExt cx="3885313" cy="2849992"/>
          </a:xfrm>
        </p:grpSpPr>
        <p:pic>
          <p:nvPicPr>
            <p:cNvPr id="5122" name="Picture 2" descr="Screen-shot of the first line-mode browser">
              <a:hlinkClick r:id="rId3"/>
              <a:extLst>
                <a:ext uri="{FF2B5EF4-FFF2-40B4-BE49-F238E27FC236}">
                  <a16:creationId xmlns:a16="http://schemas.microsoft.com/office/drawing/2014/main" id="{D2C48B35-1A6B-1049-A6B1-6154F66D1E0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956" y="1286436"/>
              <a:ext cx="3885313" cy="28499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C837B4AC-6346-E94D-A4D8-B5E3A0EE8538}"/>
                </a:ext>
              </a:extLst>
            </p:cNvPr>
            <p:cNvSpPr/>
            <p:nvPr/>
          </p:nvSpPr>
          <p:spPr>
            <a:xfrm>
              <a:off x="460538" y="3023525"/>
              <a:ext cx="614050" cy="22025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123" name="Picture 3" descr="Tim Berners-Lee...">
            <a:hlinkClick r:id="rId5"/>
            <a:extLst>
              <a:ext uri="{FF2B5EF4-FFF2-40B4-BE49-F238E27FC236}">
                <a16:creationId xmlns:a16="http://schemas.microsoft.com/office/drawing/2014/main" id="{6DF0E750-A230-814F-A0D2-8BAF210B50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19036" y="1333157"/>
            <a:ext cx="4261671" cy="2849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hlinkClick r:id="rId7"/>
            <a:extLst>
              <a:ext uri="{FF2B5EF4-FFF2-40B4-BE49-F238E27FC236}">
                <a16:creationId xmlns:a16="http://schemas.microsoft.com/office/drawing/2014/main" id="{48D9B60A-61B9-6948-8652-95BC49834E38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32187" y="3708386"/>
            <a:ext cx="3279623" cy="696753"/>
          </a:xfrm>
          <a:prstGeom prst="rect">
            <a:avLst/>
          </a:prstGeom>
        </p:spPr>
      </p:pic>
      <p:pic>
        <p:nvPicPr>
          <p:cNvPr id="5125" name="Picture 5" descr="info.cern.ch logo">
            <a:hlinkClick r:id="rId9"/>
            <a:extLst>
              <a:ext uri="{FF2B5EF4-FFF2-40B4-BE49-F238E27FC236}">
                <a16:creationId xmlns:a16="http://schemas.microsoft.com/office/drawing/2014/main" id="{21141C53-BCF9-184A-9CA1-AC1BE315D8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08192" y="921391"/>
            <a:ext cx="1498230" cy="379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hlinkClick r:id="rId11"/>
            <a:extLst>
              <a:ext uri="{FF2B5EF4-FFF2-40B4-BE49-F238E27FC236}">
                <a16:creationId xmlns:a16="http://schemas.microsoft.com/office/drawing/2014/main" id="{DB608177-937F-5140-81E5-F5316C75FD0A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9810" y="2280869"/>
            <a:ext cx="1951484" cy="846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12730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hlinkClick r:id="rId3"/>
            <a:extLst>
              <a:ext uri="{FF2B5EF4-FFF2-40B4-BE49-F238E27FC236}">
                <a16:creationId xmlns:a16="http://schemas.microsoft.com/office/drawing/2014/main" id="{6A3789DD-7E49-3747-B8F9-59A8DCFC657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3782" y="1090225"/>
            <a:ext cx="5186705" cy="2960313"/>
          </a:xfrm>
          <a:prstGeom prst="rect">
            <a:avLst/>
          </a:prstGeom>
        </p:spPr>
      </p:pic>
      <p:pic>
        <p:nvPicPr>
          <p:cNvPr id="6146" name="Picture 2" descr="1988_bundledThe life and times of Stephen Wolfram. 1988: Mathematica is bundled on every NeXT computer...">
            <a:extLst>
              <a:ext uri="{FF2B5EF4-FFF2-40B4-BE49-F238E27FC236}">
                <a16:creationId xmlns:a16="http://schemas.microsoft.com/office/drawing/2014/main" id="{43CE23A7-F717-2049-8718-C6449261FE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8408" y="1239715"/>
            <a:ext cx="3347204" cy="2661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64CD0532-44B6-6041-B727-C3B8E82FA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2000" dirty="0"/>
              <a:t>The origin and the Future of the “Web”</a:t>
            </a:r>
            <a:endParaRPr lang="en-TW" sz="2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9439BC1-973E-A140-AF7B-3CCEB032D4E9}"/>
              </a:ext>
            </a:extLst>
          </p:cNvPr>
          <p:cNvSpPr txBox="1"/>
          <p:nvPr/>
        </p:nvSpPr>
        <p:spPr>
          <a:xfrm>
            <a:off x="361564" y="4405139"/>
            <a:ext cx="84208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hlinkClick r:id="rId6"/>
              </a:rPr>
              <a:t>Theodore Gray</a:t>
            </a:r>
            <a:r>
              <a:rPr lang="en-US" dirty="0"/>
              <a:t> created an Editable Interface for Computable Documents. </a:t>
            </a:r>
          </a:p>
          <a:p>
            <a:pPr algn="ctr"/>
            <a:r>
              <a:rPr lang="en-US" dirty="0"/>
              <a:t>The technology is based on Mathematica, and was bundled with </a:t>
            </a:r>
            <a:r>
              <a:rPr lang="en-US" dirty="0">
                <a:hlinkClick r:id="rId7"/>
              </a:rPr>
              <a:t>NeXT computers</a:t>
            </a:r>
            <a:r>
              <a:rPr lang="en-US" dirty="0"/>
              <a:t> used by </a:t>
            </a:r>
            <a:r>
              <a:rPr lang="en-US" dirty="0">
                <a:hlinkClick r:id="rId8"/>
              </a:rPr>
              <a:t>Berners-Lee</a:t>
            </a:r>
            <a:r>
              <a:rPr lang="en-US" dirty="0"/>
              <a:t>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573C2BE-C2D9-3646-BD5F-0E36AF935071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27591" y="2492008"/>
            <a:ext cx="2004709" cy="1913131"/>
          </a:xfrm>
          <a:prstGeom prst="rect">
            <a:avLst/>
          </a:prstGeom>
        </p:spPr>
      </p:pic>
      <p:pic>
        <p:nvPicPr>
          <p:cNvPr id="7" name="Picture 6">
            <a:hlinkClick r:id="rId10"/>
            <a:extLst>
              <a:ext uri="{FF2B5EF4-FFF2-40B4-BE49-F238E27FC236}">
                <a16:creationId xmlns:a16="http://schemas.microsoft.com/office/drawing/2014/main" id="{E64E5BFB-6878-8C4D-B4C0-BDF6E6755EB2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59667" y="2241797"/>
            <a:ext cx="2616199" cy="1012005"/>
          </a:xfrm>
          <a:prstGeom prst="rect">
            <a:avLst/>
          </a:prstGeom>
        </p:spPr>
      </p:pic>
      <p:pic>
        <p:nvPicPr>
          <p:cNvPr id="10" name="Picture 9">
            <a:hlinkClick r:id="rId12"/>
            <a:extLst>
              <a:ext uri="{FF2B5EF4-FFF2-40B4-BE49-F238E27FC236}">
                <a16:creationId xmlns:a16="http://schemas.microsoft.com/office/drawing/2014/main" id="{D04F4473-062D-ED47-B997-9CEAE92D6677}"/>
              </a:ext>
            </a:extLst>
          </p:cNvPr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59666" y="3479474"/>
            <a:ext cx="2616199" cy="799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68883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4CD0532-44B6-6041-B727-C3B8E82FA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2000" dirty="0"/>
              <a:t>Namespace Management with Open AI</a:t>
            </a:r>
            <a:endParaRPr lang="en-TW" sz="2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9439BC1-973E-A140-AF7B-3CCEB032D4E9}"/>
              </a:ext>
            </a:extLst>
          </p:cNvPr>
          <p:cNvSpPr txBox="1"/>
          <p:nvPr/>
        </p:nvSpPr>
        <p:spPr>
          <a:xfrm>
            <a:off x="1863566" y="4588943"/>
            <a:ext cx="54168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An “open” Artificial Intelligence resource that is available for “free”.</a:t>
            </a:r>
          </a:p>
          <a:p>
            <a:pPr algn="ctr"/>
            <a:r>
              <a:rPr lang="en-US" dirty="0"/>
              <a:t>It will do your software development work for you for free, too.</a:t>
            </a:r>
          </a:p>
        </p:txBody>
      </p:sp>
      <p:pic>
        <p:nvPicPr>
          <p:cNvPr id="5" name="Picture 4">
            <a:hlinkClick r:id="rId3"/>
            <a:extLst>
              <a:ext uri="{FF2B5EF4-FFF2-40B4-BE49-F238E27FC236}">
                <a16:creationId xmlns:a16="http://schemas.microsoft.com/office/drawing/2014/main" id="{BF8F5FB8-44B0-1E40-B806-D65995C8A6A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9602" y="1540933"/>
            <a:ext cx="4576016" cy="2340986"/>
          </a:xfrm>
          <a:prstGeom prst="rect">
            <a:avLst/>
          </a:prstGeom>
        </p:spPr>
      </p:pic>
      <p:pic>
        <p:nvPicPr>
          <p:cNvPr id="7170" name="Picture 2" descr="Sam Altman TechCrunch SF 2019 Day 2 Oct 3 (cropped).jpg">
            <a:hlinkClick r:id="rId5"/>
            <a:extLst>
              <a:ext uri="{FF2B5EF4-FFF2-40B4-BE49-F238E27FC236}">
                <a16:creationId xmlns:a16="http://schemas.microsoft.com/office/drawing/2014/main" id="{4B752303-E4B9-B444-924B-D611C3F30F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32782" y="1743015"/>
            <a:ext cx="1904397" cy="1982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GPT-3 vs Human Brain - YouTube">
            <a:hlinkClick r:id="rId7"/>
            <a:extLst>
              <a:ext uri="{FF2B5EF4-FFF2-40B4-BE49-F238E27FC236}">
                <a16:creationId xmlns:a16="http://schemas.microsoft.com/office/drawing/2014/main" id="{D9EF7590-3792-CD45-BEBB-943062EBF9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1700" y="1540933"/>
            <a:ext cx="4018844" cy="226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hlinkClick r:id="rId9"/>
            <a:extLst>
              <a:ext uri="{FF2B5EF4-FFF2-40B4-BE49-F238E27FC236}">
                <a16:creationId xmlns:a16="http://schemas.microsoft.com/office/drawing/2014/main" id="{CBAED4AD-AD71-1E4A-9F58-886AA687B207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30750" y="3615175"/>
            <a:ext cx="1482499" cy="973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30301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2FC88-2FFB-A249-BEB0-5395C5C398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285400"/>
            <a:ext cx="8520600" cy="572700"/>
          </a:xfrm>
        </p:spPr>
        <p:txBody>
          <a:bodyPr/>
          <a:lstStyle/>
          <a:p>
            <a:pPr algn="ctr"/>
            <a:r>
              <a:rPr lang="en-TW" b="1" i="1" dirty="0"/>
              <a:t>How</a:t>
            </a:r>
            <a:r>
              <a:rPr lang="en-TW" dirty="0"/>
              <a:t> do you know that you know?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69AC13-F06F-F246-A559-2AA835A5B2F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48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10879167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1410510" y="416153"/>
            <a:ext cx="6322979" cy="93385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Methods and Tools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D2C983-D88E-B04E-A49A-B551CDCC36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49</a:t>
            </a:fld>
            <a:endParaRPr lang="e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E6FB71-C0D7-094C-B16B-17D922978D9D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939500" y="1204487"/>
            <a:ext cx="3837000" cy="3214688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en-TW" sz="1600" dirty="0">
                <a:latin typeface="Arial Rounded MT Bold" panose="020F0704030504030204" pitchFamily="34" charset="77"/>
              </a:rPr>
              <a:t>MediaWiki as a Tool</a:t>
            </a:r>
          </a:p>
          <a:p>
            <a:pPr>
              <a:buFont typeface="+mj-lt"/>
              <a:buAutoNum type="arabicPeriod"/>
            </a:pPr>
            <a:endParaRPr lang="en-TW" sz="1600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r>
              <a:rPr lang="en-TW" sz="1600" dirty="0">
                <a:latin typeface="Arial Rounded MT Bold" panose="020F0704030504030204" pitchFamily="34" charset="77"/>
              </a:rPr>
              <a:t>Data in MediaWiki/Wikipedia</a:t>
            </a:r>
          </a:p>
          <a:p>
            <a:pPr>
              <a:buFont typeface="+mj-lt"/>
              <a:buAutoNum type="arabicPeriod"/>
            </a:pPr>
            <a:endParaRPr lang="en-TW" sz="1600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Templates and Categories</a:t>
            </a:r>
            <a:endParaRPr lang="en-TW" sz="1600" dirty="0">
              <a:latin typeface="Arial Rounded MT Bold" panose="020F0704030504030204" pitchFamily="34" charset="77"/>
            </a:endParaRP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5CC91F14-43E3-4B41-8027-C5E9CB23035B}"/>
              </a:ext>
            </a:extLst>
          </p:cNvPr>
          <p:cNvSpPr txBox="1">
            <a:spLocks/>
          </p:cNvSpPr>
          <p:nvPr/>
        </p:nvSpPr>
        <p:spPr>
          <a:xfrm>
            <a:off x="255445" y="2826211"/>
            <a:ext cx="3837000" cy="1607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 algn="ctr">
              <a:buFont typeface="Arial"/>
              <a:buNone/>
            </a:pPr>
            <a:r>
              <a:rPr lang="en-TW" dirty="0">
                <a:latin typeface="Arial Rounded MT Bold" panose="020F0704030504030204" pitchFamily="34" charset="77"/>
              </a:rPr>
              <a:t>Structures and Strategies in Namespace Management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72A5F36-30F2-4E4E-9432-C51FE968B35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4959" y="1313522"/>
            <a:ext cx="1547619" cy="1582118"/>
          </a:xfrm>
          <a:prstGeom prst="rect">
            <a:avLst/>
          </a:prstGeom>
        </p:spPr>
      </p:pic>
      <p:pic>
        <p:nvPicPr>
          <p:cNvPr id="1028" name="Picture 4">
            <a:hlinkClick r:id="rId4"/>
            <a:extLst>
              <a:ext uri="{FF2B5EF4-FFF2-40B4-BE49-F238E27FC236}">
                <a16:creationId xmlns:a16="http://schemas.microsoft.com/office/drawing/2014/main" id="{BE783BAB-3036-8246-89C4-282DF1167F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39946" y="1637895"/>
            <a:ext cx="762360" cy="933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37026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83614B61-5CA3-B34F-A083-B300B5AB2D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1210" y="1032234"/>
            <a:ext cx="6301579" cy="4026319"/>
          </a:xfrm>
          <a:prstGeom prst="rect">
            <a:avLst/>
          </a:prstGeom>
        </p:spPr>
      </p:pic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Unified Namespace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hlinkClick r:id="rId5"/>
            <a:extLst>
              <a:ext uri="{FF2B5EF4-FFF2-40B4-BE49-F238E27FC236}">
                <a16:creationId xmlns:a16="http://schemas.microsoft.com/office/drawing/2014/main" id="{8315081E-70B1-EE43-A6A5-F33DD816FFB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52673" y="1791516"/>
            <a:ext cx="3135728" cy="2182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68691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2FC88-2FFB-A249-BEB0-5395C5C39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TW" dirty="0"/>
              <a:t>Time and Trust-worthiness in NsM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232C74-7209-2947-BDCC-F997114E78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TW" dirty="0"/>
              <a:t>All Name Spaces should share a universal “clock”</a:t>
            </a:r>
          </a:p>
          <a:p>
            <a:pPr lvl="1"/>
            <a:r>
              <a:rPr lang="en-TW" dirty="0"/>
              <a:t>The common “Historical-Trail” (time-based) of Name Spaces</a:t>
            </a:r>
          </a:p>
          <a:p>
            <a:pPr lvl="1"/>
            <a:r>
              <a:rPr lang="en-TW" dirty="0"/>
              <a:t>So that the time-stamps would offer hints to cross-check “causal” consistency</a:t>
            </a:r>
          </a:p>
          <a:p>
            <a:r>
              <a:rPr lang="en-TW" dirty="0"/>
              <a:t>Name Spaces should be extensible</a:t>
            </a:r>
          </a:p>
          <a:p>
            <a:pPr lvl="1"/>
            <a:r>
              <a:rPr lang="en-TW" dirty="0"/>
              <a:t>It should follow one consistent naming convention for easy referencing</a:t>
            </a:r>
          </a:p>
          <a:p>
            <a:pPr lvl="2"/>
            <a:r>
              <a:rPr lang="en-TW" dirty="0"/>
              <a:t>Kuhn’s Cycle provides a Generative/Cyclic Model</a:t>
            </a:r>
          </a:p>
          <a:p>
            <a:r>
              <a:rPr lang="en-TW" dirty="0"/>
              <a:t>Name Space Authentication should be scalable and distributed</a:t>
            </a:r>
          </a:p>
          <a:p>
            <a:pPr lvl="1"/>
            <a:r>
              <a:rPr lang="en-TW" dirty="0"/>
              <a:t>Existing mechanisms for authenticated name registration, i.e. Domain Name Services (DNS).</a:t>
            </a:r>
          </a:p>
          <a:p>
            <a:endParaRPr lang="en-TW" dirty="0"/>
          </a:p>
          <a:p>
            <a:endParaRPr lang="en-TW" dirty="0"/>
          </a:p>
          <a:p>
            <a:endParaRPr lang="en-TW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69AC13-F06F-F246-A559-2AA835A5B2F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50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410009070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368545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Trust-worthy Name Space?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C23C8AD-B4F8-5447-BB2D-554C9103C2C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51</a:t>
            </a:fld>
            <a:endParaRPr lang="e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296CD2-05EE-5E4A-8453-E378EBA6C0EA}"/>
              </a:ext>
            </a:extLst>
          </p:cNvPr>
          <p:cNvSpPr txBox="1"/>
          <p:nvPr/>
        </p:nvSpPr>
        <p:spPr>
          <a:xfrm>
            <a:off x="1654457" y="4367574"/>
            <a:ext cx="4762522" cy="49244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r>
              <a:rPr lang="en-US" dirty="0">
                <a:hlinkClick r:id="rId3"/>
              </a:rPr>
              <a:t>Being More Trustworthy: The Basics</a:t>
            </a:r>
            <a:endParaRPr lang="en-US" dirty="0"/>
          </a:p>
          <a:p>
            <a:pPr algn="ctr"/>
            <a:r>
              <a:rPr lang="en-US" sz="1800" dirty="0"/>
              <a:t>			― </a:t>
            </a:r>
            <a:r>
              <a:rPr lang="en-US" dirty="0"/>
              <a:t>Rachel </a:t>
            </a:r>
            <a:r>
              <a:rPr lang="en-US" dirty="0" err="1"/>
              <a:t>Botsman</a:t>
            </a:r>
            <a:r>
              <a:rPr lang="en-US" dirty="0"/>
              <a:t>, Jan 14, 2019</a:t>
            </a:r>
            <a:endParaRPr kumimoji="0" lang="en-TW" sz="1800" b="0" i="0" u="none" strike="noStrike" cap="none" spc="0" normalizeH="0" baseline="0" dirty="0">
              <a:ln>
                <a:noFill/>
              </a:ln>
              <a:solidFill>
                <a:srgbClr val="AAFFEE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107CD5D1-15B9-C64F-ABE5-F8F98C4BE3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3218" y="1152854"/>
            <a:ext cx="4445000" cy="2565400"/>
          </a:xfrm>
          <a:prstGeom prst="rect">
            <a:avLst/>
          </a:prstGeom>
        </p:spPr>
      </p:pic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62B529AF-9F8B-EE4A-9EC0-5DD97DB2D63B}"/>
              </a:ext>
            </a:extLst>
          </p:cNvPr>
          <p:cNvSpPr txBox="1">
            <a:spLocks/>
          </p:cNvSpPr>
          <p:nvPr/>
        </p:nvSpPr>
        <p:spPr>
          <a:xfrm>
            <a:off x="239362" y="2150850"/>
            <a:ext cx="1573856" cy="8418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en-TW" sz="900" dirty="0"/>
              <a:t>Competence:</a:t>
            </a:r>
          </a:p>
          <a:p>
            <a:r>
              <a:rPr lang="en-TW" sz="900" dirty="0"/>
              <a:t> </a:t>
            </a:r>
            <a:r>
              <a:rPr lang="en-TW" sz="900" dirty="0">
                <a:solidFill>
                  <a:srgbClr val="FF0000"/>
                </a:solidFill>
              </a:rPr>
              <a:t>What </a:t>
            </a:r>
            <a:r>
              <a:rPr lang="en-TW" sz="900" dirty="0"/>
              <a:t>can you deliver?</a:t>
            </a:r>
          </a:p>
          <a:p>
            <a:endParaRPr lang="en-TW" sz="9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TW" sz="900" dirty="0"/>
              <a:t>Reliability: </a:t>
            </a:r>
          </a:p>
          <a:p>
            <a:r>
              <a:rPr lang="en-TW" sz="900" dirty="0">
                <a:solidFill>
                  <a:srgbClr val="FF0000"/>
                </a:solidFill>
              </a:rPr>
              <a:t> Success rate</a:t>
            </a:r>
            <a:r>
              <a:rPr lang="en-TW" sz="900" dirty="0"/>
              <a:t> of delivery?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13A974A-827C-8043-913D-39A756DD2A6B}"/>
              </a:ext>
            </a:extLst>
          </p:cNvPr>
          <p:cNvSpPr txBox="1">
            <a:spLocks/>
          </p:cNvSpPr>
          <p:nvPr/>
        </p:nvSpPr>
        <p:spPr>
          <a:xfrm>
            <a:off x="6707947" y="2150850"/>
            <a:ext cx="1573856" cy="8418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en-TW" sz="900" dirty="0"/>
              <a:t>Integirty:</a:t>
            </a:r>
          </a:p>
          <a:p>
            <a:r>
              <a:rPr lang="en-TW" sz="900" dirty="0"/>
              <a:t> </a:t>
            </a:r>
            <a:r>
              <a:rPr lang="en-TW" sz="900" dirty="0">
                <a:solidFill>
                  <a:srgbClr val="FF0000"/>
                </a:solidFill>
              </a:rPr>
              <a:t>Will you ever cheat me</a:t>
            </a:r>
            <a:r>
              <a:rPr lang="en-TW" sz="900" dirty="0"/>
              <a:t>?</a:t>
            </a:r>
          </a:p>
          <a:p>
            <a:endParaRPr lang="en-TW" sz="9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TW" sz="900" dirty="0"/>
              <a:t>Empathy: </a:t>
            </a:r>
          </a:p>
          <a:p>
            <a:r>
              <a:rPr lang="en-TW" sz="900" dirty="0">
                <a:solidFill>
                  <a:srgbClr val="FF0000"/>
                </a:solidFill>
              </a:rPr>
              <a:t> Are you on my side</a:t>
            </a:r>
            <a:r>
              <a:rPr lang="en-TW" sz="9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25000189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368545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Authenticated Name Space?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C23C8AD-B4F8-5447-BB2D-554C9103C2C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52</a:t>
            </a:fld>
            <a:endParaRPr lang="e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296CD2-05EE-5E4A-8453-E378EBA6C0EA}"/>
              </a:ext>
            </a:extLst>
          </p:cNvPr>
          <p:cNvSpPr txBox="1"/>
          <p:nvPr/>
        </p:nvSpPr>
        <p:spPr>
          <a:xfrm>
            <a:off x="758379" y="4399556"/>
            <a:ext cx="6554679" cy="5539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algn="ctr"/>
            <a:r>
              <a:rPr lang="en-US" sz="1800" dirty="0">
                <a:hlinkClick r:id="rId3"/>
              </a:rPr>
              <a:t>Digital Authentication - the basics</a:t>
            </a:r>
            <a:endParaRPr lang="en-US" sz="1800" dirty="0"/>
          </a:p>
          <a:p>
            <a:pPr algn="ctr"/>
            <a:r>
              <a:rPr lang="en-US" sz="1800" dirty="0"/>
              <a:t>			― </a:t>
            </a:r>
            <a:r>
              <a:rPr lang="en-US" dirty="0"/>
              <a:t>Dawn M. Turner (guest) on 01. August 2016</a:t>
            </a:r>
            <a:endParaRPr kumimoji="0" lang="en-TW" sz="1800" b="0" i="0" u="none" strike="noStrike" cap="none" spc="0" normalizeH="0" baseline="0" dirty="0">
              <a:ln>
                <a:noFill/>
              </a:ln>
              <a:solidFill>
                <a:srgbClr val="AAFFEE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pic>
        <p:nvPicPr>
          <p:cNvPr id="9" name="Picture 8">
            <a:hlinkClick r:id="rId3"/>
            <a:extLst>
              <a:ext uri="{FF2B5EF4-FFF2-40B4-BE49-F238E27FC236}">
                <a16:creationId xmlns:a16="http://schemas.microsoft.com/office/drawing/2014/main" id="{80D65D7E-FA5F-5E45-9C96-9F67960450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8378" y="1210345"/>
            <a:ext cx="5107243" cy="3109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60115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368545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Public-Private Key </a:t>
            </a:r>
            <a:r>
              <a:rPr lang="en" dirty="0" err="1"/>
              <a:t>NsM</a:t>
            </a:r>
            <a:r>
              <a:rPr lang="en" dirty="0"/>
              <a:t> Infrastructures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C23C8AD-B4F8-5447-BB2D-554C9103C2C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53</a:t>
            </a:fld>
            <a:endParaRPr lang="e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296CD2-05EE-5E4A-8453-E378EBA6C0EA}"/>
              </a:ext>
            </a:extLst>
          </p:cNvPr>
          <p:cNvSpPr txBox="1"/>
          <p:nvPr/>
        </p:nvSpPr>
        <p:spPr>
          <a:xfrm>
            <a:off x="3479002" y="4583018"/>
            <a:ext cx="3565079" cy="2769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algn="ctr"/>
            <a:r>
              <a:rPr lang="en-US" sz="1800" dirty="0">
                <a:hlinkClick r:id="rId3"/>
              </a:rPr>
              <a:t>What is Private Key Infrastructure?</a:t>
            </a:r>
            <a:endParaRPr lang="en-US" sz="1800" dirty="0"/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87A8C551-8A4A-C849-B389-3F4317A1CD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8510" y="1210345"/>
            <a:ext cx="4406064" cy="3148570"/>
          </a:xfrm>
          <a:prstGeom prst="rect">
            <a:avLst/>
          </a:prstGeom>
        </p:spPr>
      </p:pic>
      <p:pic>
        <p:nvPicPr>
          <p:cNvPr id="4" name="Picture 3">
            <a:hlinkClick r:id="rId5"/>
            <a:extLst>
              <a:ext uri="{FF2B5EF4-FFF2-40B4-BE49-F238E27FC236}">
                <a16:creationId xmlns:a16="http://schemas.microsoft.com/office/drawing/2014/main" id="{8946E981-FF6F-DC46-ACED-7C7A92A037E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1731" y="2373253"/>
            <a:ext cx="2609567" cy="125281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EE22927-782D-274B-BE6A-B6DE59AD74BA}"/>
              </a:ext>
            </a:extLst>
          </p:cNvPr>
          <p:cNvSpPr txBox="1"/>
          <p:nvPr/>
        </p:nvSpPr>
        <p:spPr>
          <a:xfrm>
            <a:off x="520356" y="1530189"/>
            <a:ext cx="21323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The paper that changed </a:t>
            </a:r>
          </a:p>
          <a:p>
            <a:pPr algn="ctr"/>
            <a:r>
              <a:rPr lang="en-US" dirty="0"/>
              <a:t>the direction of </a:t>
            </a:r>
            <a:r>
              <a:rPr lang="en-US" dirty="0" err="1"/>
              <a:t>NsM</a:t>
            </a:r>
            <a:r>
              <a:rPr lang="en-US" dirty="0"/>
              <a:t>!</a:t>
            </a:r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54716449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4CD0532-44B6-6041-B727-C3B8E82FA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2000" dirty="0"/>
              <a:t>Naming your Learning Actions</a:t>
            </a:r>
            <a:endParaRPr lang="en-TW" sz="2000" dirty="0"/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FBA2851F-80BF-7348-9CD5-FC00BB618A0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2249" y="825977"/>
            <a:ext cx="3386218" cy="4036277"/>
          </a:xfrm>
          <a:prstGeom prst="rect">
            <a:avLst/>
          </a:prstGeom>
        </p:spPr>
      </p:pic>
      <p:pic>
        <p:nvPicPr>
          <p:cNvPr id="4" name="Picture 3">
            <a:hlinkClick r:id="rId5"/>
            <a:extLst>
              <a:ext uri="{FF2B5EF4-FFF2-40B4-BE49-F238E27FC236}">
                <a16:creationId xmlns:a16="http://schemas.microsoft.com/office/drawing/2014/main" id="{3163B098-4B66-B144-B6D7-089844AA95D9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4266" y="2861418"/>
            <a:ext cx="3227819" cy="2000836"/>
          </a:xfrm>
          <a:prstGeom prst="rect">
            <a:avLst/>
          </a:prstGeom>
        </p:spPr>
      </p:pic>
      <p:pic>
        <p:nvPicPr>
          <p:cNvPr id="6" name="Picture 5">
            <a:hlinkClick r:id="rId7"/>
            <a:extLst>
              <a:ext uri="{FF2B5EF4-FFF2-40B4-BE49-F238E27FC236}">
                <a16:creationId xmlns:a16="http://schemas.microsoft.com/office/drawing/2014/main" id="{69B6ADA5-57EB-1B46-A57F-3FE1E14A1ACF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0143" y="951962"/>
            <a:ext cx="2535658" cy="1715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01043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1410510" y="416153"/>
            <a:ext cx="6322979" cy="93385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Operational Concerns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D2C983-D88E-B04E-A49A-B551CDCC36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55</a:t>
            </a:fld>
            <a:endParaRPr lang="e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E6FB71-C0D7-094C-B16B-17D922978D9D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939500" y="1513491"/>
            <a:ext cx="3837000" cy="2905684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en-US" dirty="0">
                <a:latin typeface="Arial Rounded MT Bold" panose="020F0704030504030204" pitchFamily="34" charset="77"/>
              </a:rPr>
              <a:t>Access Rights</a:t>
            </a:r>
          </a:p>
          <a:p>
            <a:pPr>
              <a:buFont typeface="+mj-lt"/>
              <a:buAutoNum type="arabicPeriod"/>
            </a:pPr>
            <a:endParaRPr lang="en-US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Editorial Decisions</a:t>
            </a:r>
          </a:p>
          <a:p>
            <a:pPr>
              <a:buFont typeface="+mj-lt"/>
              <a:buAutoNum type="arabicPeriod"/>
            </a:pPr>
            <a:endParaRPr lang="en-US" sz="1600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Process Management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5CC91F14-43E3-4B41-8027-C5E9CB23035B}"/>
              </a:ext>
            </a:extLst>
          </p:cNvPr>
          <p:cNvSpPr txBox="1">
            <a:spLocks/>
          </p:cNvSpPr>
          <p:nvPr/>
        </p:nvSpPr>
        <p:spPr>
          <a:xfrm>
            <a:off x="591814" y="3648988"/>
            <a:ext cx="3837000" cy="7701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 algn="ctr">
              <a:buFont typeface="Arial"/>
              <a:buNone/>
            </a:pPr>
            <a:r>
              <a:rPr lang="en-US" dirty="0">
                <a:latin typeface="Arial Rounded MT Bold" panose="020F0704030504030204" pitchFamily="34" charset="77"/>
              </a:rPr>
              <a:t>Production Workflow of </a:t>
            </a:r>
          </a:p>
          <a:p>
            <a:pPr marL="114300" indent="0" algn="ctr">
              <a:buFont typeface="Arial"/>
              <a:buNone/>
            </a:pPr>
            <a:r>
              <a:rPr lang="en-US" sz="1600" dirty="0">
                <a:latin typeface="Arial Rounded MT Bold" panose="020F0704030504030204" pitchFamily="34" charset="77"/>
              </a:rPr>
              <a:t>Namespace Management</a:t>
            </a:r>
            <a:endParaRPr lang="en-TW" sz="1600" dirty="0">
              <a:latin typeface="Arial Rounded MT Bold" panose="020F0704030504030204" pitchFamily="34" charset="77"/>
            </a:endParaRP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9454C7B2-8C34-6444-9E9E-A0083129AD8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2710" y="1677404"/>
            <a:ext cx="3835142" cy="193211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639994C-34C0-F642-A1A8-47149EB4FD7F}"/>
              </a:ext>
            </a:extLst>
          </p:cNvPr>
          <p:cNvSpPr txBox="1"/>
          <p:nvPr/>
        </p:nvSpPr>
        <p:spPr>
          <a:xfrm>
            <a:off x="1126384" y="3478078"/>
            <a:ext cx="2707793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" dirty="0"/>
              <a:t>I</a:t>
            </a:r>
            <a:r>
              <a:rPr lang="en-TW" sz="500" dirty="0"/>
              <a:t>mage source: </a:t>
            </a:r>
            <a:r>
              <a:rPr lang="en-US" sz="500" dirty="0">
                <a:hlinkClick r:id="rId3"/>
              </a:rPr>
              <a:t>https://</a:t>
            </a:r>
            <a:r>
              <a:rPr lang="en-US" sz="500" dirty="0" err="1">
                <a:hlinkClick r:id="rId3"/>
              </a:rPr>
              <a:t>www.keeprunning.io</a:t>
            </a:r>
            <a:r>
              <a:rPr lang="en-US" sz="500" dirty="0">
                <a:hlinkClick r:id="rId3"/>
              </a:rPr>
              <a:t>/2019/09/24/workload-identity-config-connector/</a:t>
            </a:r>
            <a:endParaRPr lang="en-TW" sz="500" dirty="0"/>
          </a:p>
        </p:txBody>
      </p:sp>
      <p:pic>
        <p:nvPicPr>
          <p:cNvPr id="8" name="Picture 3" descr="Account Management PX">
            <a:extLst>
              <a:ext uri="{FF2B5EF4-FFF2-40B4-BE49-F238E27FC236}">
                <a16:creationId xmlns:a16="http://schemas.microsoft.com/office/drawing/2014/main" id="{FBF54912-D6EB-AF46-BECD-27C9FEEBC3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41782" y="2056794"/>
            <a:ext cx="883605" cy="885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747703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DevSecOps"/>
          <p:cNvSpPr txBox="1">
            <a:spLocks noGrp="1"/>
          </p:cNvSpPr>
          <p:nvPr>
            <p:ph type="title"/>
          </p:nvPr>
        </p:nvSpPr>
        <p:spPr>
          <a:xfrm>
            <a:off x="311699" y="301092"/>
            <a:ext cx="8520600" cy="572700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Access Rights and Secure Workflow</a:t>
            </a:r>
            <a:endParaRPr dirty="0"/>
          </a:p>
        </p:txBody>
      </p:sp>
      <p:pic>
        <p:nvPicPr>
          <p:cNvPr id="1026" name="Picture 2" descr="Devsecops-Illustretion-ICon-1">
            <a:hlinkClick r:id="rId2"/>
            <a:extLst>
              <a:ext uri="{FF2B5EF4-FFF2-40B4-BE49-F238E27FC236}">
                <a16:creationId xmlns:a16="http://schemas.microsoft.com/office/drawing/2014/main" id="{4B5F5B8F-6D83-0A43-925E-AA03573BF6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20612" y="674339"/>
            <a:ext cx="6702775" cy="4398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B4D3CF0-3888-584F-8C0D-FC965BFC85CC}"/>
              </a:ext>
            </a:extLst>
          </p:cNvPr>
          <p:cNvSpPr txBox="1"/>
          <p:nvPr/>
        </p:nvSpPr>
        <p:spPr>
          <a:xfrm>
            <a:off x="161557" y="4911580"/>
            <a:ext cx="8820886" cy="1615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/>
            <a:r>
              <a:rPr lang="en-US" sz="1050" dirty="0">
                <a:solidFill>
                  <a:srgbClr val="FFFFFF"/>
                </a:solidFill>
              </a:rPr>
              <a:t>Image courtesy: Paladion Corporation Website </a:t>
            </a:r>
            <a:r>
              <a:rPr lang="en-US" sz="1050" dirty="0">
                <a:solidFill>
                  <a:schemeClr val="tx1"/>
                </a:solidFill>
              </a:rPr>
              <a:t>Image  source: </a:t>
            </a:r>
            <a:r>
              <a:rPr lang="en-US" sz="1050" dirty="0">
                <a:solidFill>
                  <a:srgbClr val="FFFFFF"/>
                </a:solidFill>
                <a:hlinkClick r:id="rId4"/>
              </a:rPr>
              <a:t>https://www.paladion.net</a:t>
            </a:r>
            <a:endParaRPr kumimoji="0" lang="en-TW" sz="105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E7D4EA-591A-B74D-A8EB-F9CEA782655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56</a:t>
            </a:fld>
            <a:endParaRPr lang="e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3D9EDE-9127-A447-8E01-8D7762700193}"/>
              </a:ext>
            </a:extLst>
          </p:cNvPr>
          <p:cNvSpPr txBox="1"/>
          <p:nvPr/>
        </p:nvSpPr>
        <p:spPr>
          <a:xfrm>
            <a:off x="3627669" y="4315350"/>
            <a:ext cx="18886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What is </a:t>
            </a:r>
            <a:r>
              <a:rPr lang="en-US" dirty="0" err="1"/>
              <a:t>DevSecOps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87793940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DevSecOps"/>
          <p:cNvSpPr txBox="1">
            <a:spLocks noGrp="1"/>
          </p:cNvSpPr>
          <p:nvPr>
            <p:ph type="title"/>
          </p:nvPr>
        </p:nvSpPr>
        <p:spPr>
          <a:xfrm>
            <a:off x="311699" y="301092"/>
            <a:ext cx="8520600" cy="572700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What is </a:t>
            </a:r>
            <a:r>
              <a:rPr lang="en-US" dirty="0" err="1"/>
              <a:t>DevSecOps</a:t>
            </a:r>
            <a:r>
              <a:rPr lang="en-US" dirty="0"/>
              <a:t>?</a:t>
            </a:r>
            <a:endParaRPr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E7D4EA-591A-B74D-A8EB-F9CEA782655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57</a:t>
            </a:fld>
            <a:endParaRPr lang="en" dirty="0"/>
          </a:p>
        </p:txBody>
      </p:sp>
      <p:pic>
        <p:nvPicPr>
          <p:cNvPr id="2" name="Picture 1">
            <a:hlinkClick r:id="rId2"/>
            <a:extLst>
              <a:ext uri="{FF2B5EF4-FFF2-40B4-BE49-F238E27FC236}">
                <a16:creationId xmlns:a16="http://schemas.microsoft.com/office/drawing/2014/main" id="{E4472FCC-BB78-1942-9732-B3F4B49C04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5093" y="873792"/>
            <a:ext cx="6153811" cy="4137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99207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Zero-cost Transactions"/>
          <p:cNvSpPr txBox="1">
            <a:spLocks noGrp="1"/>
          </p:cNvSpPr>
          <p:nvPr>
            <p:ph type="title"/>
          </p:nvPr>
        </p:nvSpPr>
        <p:spPr>
          <a:xfrm>
            <a:off x="795528" y="162683"/>
            <a:ext cx="7552944" cy="946201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 Model of Collective Cognitive Processes </a:t>
            </a:r>
            <a:endParaRPr dirty="0">
              <a:solidFill>
                <a:schemeClr val="tx1"/>
              </a:solidFill>
            </a:endParaRP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0E1162FD-A45D-624A-9064-7D45DA264C8F}"/>
              </a:ext>
            </a:extLst>
          </p:cNvPr>
          <p:cNvGraphicFramePr/>
          <p:nvPr/>
        </p:nvGraphicFramePr>
        <p:xfrm>
          <a:off x="1524000" y="1108884"/>
          <a:ext cx="6096000" cy="38745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4947CEC9-FF7B-C74B-B560-26CB43B01F81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56998" y="1157880"/>
            <a:ext cx="480695" cy="479517"/>
          </a:xfrm>
          <a:prstGeom prst="rect">
            <a:avLst/>
          </a:prstGeom>
        </p:spPr>
      </p:pic>
      <p:pic>
        <p:nvPicPr>
          <p:cNvPr id="8" name="Picture 7">
            <a:hlinkClick r:id="rId8"/>
            <a:extLst>
              <a:ext uri="{FF2B5EF4-FFF2-40B4-BE49-F238E27FC236}">
                <a16:creationId xmlns:a16="http://schemas.microsoft.com/office/drawing/2014/main" id="{0CF64831-302A-524D-864A-7422CEB7D67A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3457" y="1072147"/>
            <a:ext cx="1345147" cy="211916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1DA2054-BB18-3342-A398-F50E661F209D}"/>
              </a:ext>
            </a:extLst>
          </p:cNvPr>
          <p:cNvSpPr txBox="1"/>
          <p:nvPr/>
        </p:nvSpPr>
        <p:spPr>
          <a:xfrm>
            <a:off x="234558" y="2339882"/>
            <a:ext cx="2016837" cy="64633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Three Asynchronous 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TW" dirty="0">
                <a:solidFill>
                  <a:schemeClr val="tx1"/>
                </a:solidFill>
              </a:rPr>
              <a:t>Clocks in their respective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C</a:t>
            </a:r>
            <a:r>
              <a:rPr kumimoji="0" lang="en-TW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ommunities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72CF8FE2-0032-A848-AFC6-CC668E415E48}"/>
              </a:ext>
            </a:extLst>
          </p:cNvPr>
          <p:cNvGraphicFramePr/>
          <p:nvPr/>
        </p:nvGraphicFramePr>
        <p:xfrm>
          <a:off x="521677" y="3396364"/>
          <a:ext cx="2454354" cy="17471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78B53B07-D7A3-7E4A-8F73-089BBEECB8EF}"/>
              </a:ext>
            </a:extLst>
          </p:cNvPr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3305" y="1085866"/>
            <a:ext cx="801771" cy="86918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E110C4F-3C27-A94F-BEBB-2A9A9C5E2374}"/>
              </a:ext>
            </a:extLst>
          </p:cNvPr>
          <p:cNvPicPr>
            <a:picLocks noChangeAspect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2750" y="965368"/>
            <a:ext cx="750003" cy="1200543"/>
          </a:xfrm>
          <a:prstGeom prst="rect">
            <a:avLst/>
          </a:prstGeom>
        </p:spPr>
      </p:pic>
      <p:sp>
        <p:nvSpPr>
          <p:cNvPr id="12" name="Curved Right Arrow 11">
            <a:extLst>
              <a:ext uri="{FF2B5EF4-FFF2-40B4-BE49-F238E27FC236}">
                <a16:creationId xmlns:a16="http://schemas.microsoft.com/office/drawing/2014/main" id="{0EFE693D-AEC4-2F4A-948E-2E0452354BE4}"/>
              </a:ext>
            </a:extLst>
          </p:cNvPr>
          <p:cNvSpPr/>
          <p:nvPr/>
        </p:nvSpPr>
        <p:spPr>
          <a:xfrm rot="19407760">
            <a:off x="455421" y="3918708"/>
            <a:ext cx="307789" cy="801280"/>
          </a:xfrm>
          <a:prstGeom prst="curvedRightArrow">
            <a:avLst>
              <a:gd name="adj1" fmla="val 25000"/>
              <a:gd name="adj2" fmla="val 50000"/>
              <a:gd name="adj3" fmla="val 43184"/>
            </a:avLst>
          </a:prstGeom>
          <a:solidFill>
            <a:srgbClr val="0070C0"/>
          </a:solidFill>
          <a:ln w="25400" cap="flat">
            <a:solidFill>
              <a:srgbClr val="0070C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TW" sz="1400" b="0" i="0" u="none" strike="noStrike" cap="none" spc="0" normalizeH="0" baseline="0">
              <a:ln>
                <a:noFill/>
              </a:ln>
              <a:solidFill>
                <a:srgbClr val="AAFFEE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B18E26C-8B41-0A40-B15B-E0A200BE9F1D}"/>
              </a:ext>
            </a:extLst>
          </p:cNvPr>
          <p:cNvSpPr txBox="1"/>
          <p:nvPr/>
        </p:nvSpPr>
        <p:spPr>
          <a:xfrm>
            <a:off x="-73230" y="3647976"/>
            <a:ext cx="1169061" cy="18466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TW" sz="600" dirty="0"/>
              <a:t>Emerging cases or 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TW" sz="600" dirty="0"/>
              <a:t>s</a:t>
            </a:r>
            <a:r>
              <a:rPr kumimoji="0" lang="en-TW" sz="600" b="0" i="0" u="none" strike="noStrike" cap="none" spc="0" normalizeH="0" baseline="0" dirty="0">
                <a:ln>
                  <a:noFill/>
                </a:ln>
                <a:solidFill>
                  <a:srgbClr val="AAFFEE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ystematic attacks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226FFE2F-1DB3-2549-91AF-8D28B460D71B}"/>
              </a:ext>
            </a:extLst>
          </p:cNvPr>
          <p:cNvGraphicFramePr/>
          <p:nvPr/>
        </p:nvGraphicFramePr>
        <p:xfrm>
          <a:off x="6640448" y="3826598"/>
          <a:ext cx="1264597" cy="12855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7" r:lo="rId18" r:qs="rId19" r:cs="rId20"/>
          </a:graphicData>
        </a:graphic>
      </p:graphicFrame>
      <p:pic>
        <p:nvPicPr>
          <p:cNvPr id="14" name="Picture 13">
            <a:hlinkClick r:id="rId22"/>
            <a:extLst>
              <a:ext uri="{FF2B5EF4-FFF2-40B4-BE49-F238E27FC236}">
                <a16:creationId xmlns:a16="http://schemas.microsoft.com/office/drawing/2014/main" id="{3601CFF8-71FF-8C40-A876-4567AC2611F5}"/>
              </a:ext>
            </a:extLst>
          </p:cNvPr>
          <p:cNvPicPr>
            <a:picLocks noChangeAspect="1"/>
          </p:cNvPicPr>
          <p:nvPr/>
        </p:nvPicPr>
        <p:blipFill>
          <a:blip r:embed="rId2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11455" y="1084763"/>
            <a:ext cx="1381150" cy="2119169"/>
          </a:xfrm>
          <a:prstGeom prst="rect">
            <a:avLst/>
          </a:prstGeom>
        </p:spPr>
      </p:pic>
      <p:pic>
        <p:nvPicPr>
          <p:cNvPr id="1026" name="Picture 2">
            <a:hlinkClick r:id="rId24"/>
            <a:extLst>
              <a:ext uri="{FF2B5EF4-FFF2-40B4-BE49-F238E27FC236}">
                <a16:creationId xmlns:a16="http://schemas.microsoft.com/office/drawing/2014/main" id="{CA2BFFA9-D9C7-0C45-B8C4-DF666EF03E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49203" y="2716038"/>
            <a:ext cx="1402222" cy="931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D525048-3F2D-D649-9DA3-A76A25DAE5C4}"/>
              </a:ext>
            </a:extLst>
          </p:cNvPr>
          <p:cNvPicPr>
            <a:picLocks noChangeAspect="1"/>
          </p:cNvPicPr>
          <p:nvPr/>
        </p:nvPicPr>
        <p:blipFill rotWithShape="1">
          <a:blip r:embed="rId26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74758" y="1192707"/>
            <a:ext cx="457254" cy="474191"/>
          </a:xfrm>
          <a:prstGeom prst="rect">
            <a:avLst/>
          </a:prstGeom>
        </p:spPr>
      </p:pic>
      <p:graphicFrame>
        <p:nvGraphicFramePr>
          <p:cNvPr id="15" name="Diagram 14">
            <a:extLst>
              <a:ext uri="{FF2B5EF4-FFF2-40B4-BE49-F238E27FC236}">
                <a16:creationId xmlns:a16="http://schemas.microsoft.com/office/drawing/2014/main" id="{B24D7394-1CE8-9B4D-9317-FD7DA5A2CF83}"/>
              </a:ext>
            </a:extLst>
          </p:cNvPr>
          <p:cNvGraphicFramePr/>
          <p:nvPr/>
        </p:nvGraphicFramePr>
        <p:xfrm>
          <a:off x="4145415" y="1113514"/>
          <a:ext cx="813525" cy="6120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7" r:lo="rId28" r:qs="rId29" r:cs="rId30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471B07D0-00BD-5141-8F78-0E22DEB2D178}"/>
              </a:ext>
            </a:extLst>
          </p:cNvPr>
          <p:cNvSpPr txBox="1"/>
          <p:nvPr/>
        </p:nvSpPr>
        <p:spPr>
          <a:xfrm>
            <a:off x="5335896" y="4758527"/>
            <a:ext cx="161775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100" dirty="0"/>
              <a:t>(Accountants/Lawyers)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B10FF83-3ADF-B84B-95C5-29DFF8E41829}"/>
              </a:ext>
            </a:extLst>
          </p:cNvPr>
          <p:cNvSpPr txBox="1"/>
          <p:nvPr/>
        </p:nvSpPr>
        <p:spPr>
          <a:xfrm>
            <a:off x="1971021" y="4766156"/>
            <a:ext cx="26516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100" dirty="0"/>
              <a:t>(Content Producers/Product Designers)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CE63FB7-1C64-8D44-8037-7E8B11B3390C}"/>
              </a:ext>
            </a:extLst>
          </p:cNvPr>
          <p:cNvSpPr txBox="1"/>
          <p:nvPr/>
        </p:nvSpPr>
        <p:spPr>
          <a:xfrm>
            <a:off x="3676777" y="1609503"/>
            <a:ext cx="17508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100" dirty="0"/>
              <a:t>(Consumers/Distributors)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CD0BCC1-289C-8446-8F5F-1AF641250E63}"/>
              </a:ext>
            </a:extLst>
          </p:cNvPr>
          <p:cNvSpPr txBox="1"/>
          <p:nvPr/>
        </p:nvSpPr>
        <p:spPr>
          <a:xfrm>
            <a:off x="2359933" y="3765844"/>
            <a:ext cx="178125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1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(Artists/Creative Projects)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C29F726-E637-774B-9E89-197BFEF8A2F1}"/>
              </a:ext>
            </a:extLst>
          </p:cNvPr>
          <p:cNvSpPr txBox="1"/>
          <p:nvPr/>
        </p:nvSpPr>
        <p:spPr>
          <a:xfrm>
            <a:off x="5347918" y="3765844"/>
            <a:ext cx="18678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1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(Administrators/Witnesses)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95BA788-9430-0F49-BBA8-30374489686F}"/>
              </a:ext>
            </a:extLst>
          </p:cNvPr>
          <p:cNvSpPr txBox="1"/>
          <p:nvPr/>
        </p:nvSpPr>
        <p:spPr>
          <a:xfrm>
            <a:off x="3922875" y="933713"/>
            <a:ext cx="138852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1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(students/teachers)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E6565D-978A-764C-B788-F82A2B1B991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58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21478643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All events are Emerging Even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Kuhn Cycle: the evolution of a Namespace</a:t>
            </a:r>
            <a:endParaRPr dirty="0"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32E8AFC0-7D95-014B-8D64-333901CC4F93}"/>
              </a:ext>
            </a:extLst>
          </p:cNvPr>
          <p:cNvGraphicFramePr/>
          <p:nvPr/>
        </p:nvGraphicFramePr>
        <p:xfrm>
          <a:off x="1927860" y="1524101"/>
          <a:ext cx="5288280" cy="36193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Curved Right Arrow 2">
            <a:extLst>
              <a:ext uri="{FF2B5EF4-FFF2-40B4-BE49-F238E27FC236}">
                <a16:creationId xmlns:a16="http://schemas.microsoft.com/office/drawing/2014/main" id="{84CE3961-BB2E-914F-B3C1-AE5EAB50DB1C}"/>
              </a:ext>
            </a:extLst>
          </p:cNvPr>
          <p:cNvSpPr/>
          <p:nvPr/>
        </p:nvSpPr>
        <p:spPr>
          <a:xfrm rot="4130176">
            <a:off x="5644048" y="934443"/>
            <a:ext cx="440219" cy="954263"/>
          </a:xfrm>
          <a:prstGeom prst="curvedRightArrow">
            <a:avLst>
              <a:gd name="adj1" fmla="val 25000"/>
              <a:gd name="adj2" fmla="val 50000"/>
              <a:gd name="adj3" fmla="val 30634"/>
            </a:avLst>
          </a:prstGeom>
          <a:solidFill>
            <a:srgbClr val="0070C0"/>
          </a:solidFill>
          <a:ln w="25400" cap="flat">
            <a:solidFill>
              <a:srgbClr val="0070C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TW" sz="1400" b="0" i="0" u="none" strike="noStrike" cap="none" spc="0" normalizeH="0" baseline="0">
              <a:ln>
                <a:noFill/>
              </a:ln>
              <a:solidFill>
                <a:srgbClr val="AAFFEE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7146D4-CCE7-E644-9170-BAF1B30C5CB6}"/>
              </a:ext>
            </a:extLst>
          </p:cNvPr>
          <p:cNvSpPr txBox="1"/>
          <p:nvPr/>
        </p:nvSpPr>
        <p:spPr>
          <a:xfrm>
            <a:off x="6077414" y="1555560"/>
            <a:ext cx="1562928" cy="43088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TW" dirty="0">
                <a:solidFill>
                  <a:schemeClr val="tx1"/>
                </a:solidFill>
              </a:rPr>
              <a:t>Emerging cases or 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TW" dirty="0">
                <a:solidFill>
                  <a:schemeClr val="tx1"/>
                </a:solidFill>
              </a:rPr>
              <a:t>s</a:t>
            </a:r>
            <a:r>
              <a:rPr kumimoji="0" lang="en-TW" sz="1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ystematic attacks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730C0E8-6F43-C74B-B19D-B1136BD804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6995" y="1285238"/>
            <a:ext cx="2224830" cy="3413237"/>
          </a:xfrm>
          <a:prstGeom prst="rect">
            <a:avLst/>
          </a:prstGeom>
        </p:spPr>
      </p:pic>
      <p:pic>
        <p:nvPicPr>
          <p:cNvPr id="9" name="Picture 2">
            <a:hlinkClick r:id="rId8"/>
            <a:extLst>
              <a:ext uri="{FF2B5EF4-FFF2-40B4-BE49-F238E27FC236}">
                <a16:creationId xmlns:a16="http://schemas.microsoft.com/office/drawing/2014/main" id="{1CEF3554-7148-EE4E-B12D-85B0F4E377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74278" y="3462468"/>
            <a:ext cx="2844689" cy="1347276"/>
          </a:xfrm>
          <a:prstGeom prst="rect">
            <a:avLst/>
          </a:prstGeom>
          <a:solidFill>
            <a:srgbClr val="E1E1E1"/>
          </a:solidFill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E5F6C4B-DE2E-2442-AA88-7D2CF055D548}"/>
              </a:ext>
            </a:extLst>
          </p:cNvPr>
          <p:cNvSpPr txBox="1"/>
          <p:nvPr/>
        </p:nvSpPr>
        <p:spPr>
          <a:xfrm>
            <a:off x="6388575" y="2402955"/>
            <a:ext cx="26532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/>
              <a:t>Product Development Process </a:t>
            </a:r>
          </a:p>
          <a:p>
            <a:pPr algn="ctr"/>
            <a:r>
              <a:rPr lang="en-TW" dirty="0"/>
              <a:t>in five stages</a:t>
            </a:r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D76021F2-38F1-784A-8F64-D830BA2E479A}"/>
              </a:ext>
            </a:extLst>
          </p:cNvPr>
          <p:cNvGraphicFramePr/>
          <p:nvPr/>
        </p:nvGraphicFramePr>
        <p:xfrm>
          <a:off x="6643786" y="2926175"/>
          <a:ext cx="2224830" cy="4168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66F68080-A853-EC4D-A2EC-0F81C212552B}"/>
              </a:ext>
            </a:extLst>
          </p:cNvPr>
          <p:cNvSpPr txBox="1"/>
          <p:nvPr/>
        </p:nvSpPr>
        <p:spPr>
          <a:xfrm>
            <a:off x="1983024" y="4807206"/>
            <a:ext cx="56573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Unknown/incompatible names introduces crisis. (</a:t>
            </a:r>
            <a:r>
              <a:rPr lang="en-US" dirty="0">
                <a:solidFill>
                  <a:srgbClr val="FF0000"/>
                </a:solidFill>
              </a:rPr>
              <a:t>incommensurability</a:t>
            </a:r>
            <a:r>
              <a:rPr lang="en-US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37819991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Personalities the Represent Cities of the Futur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Get access to Live Data Now!</a:t>
            </a:r>
            <a:endParaRPr dirty="0"/>
          </a:p>
        </p:txBody>
      </p:sp>
      <p:pic>
        <p:nvPicPr>
          <p:cNvPr id="3" name="Picture 2">
            <a:hlinkClick r:id="rId2"/>
            <a:extLst>
              <a:ext uri="{FF2B5EF4-FFF2-40B4-BE49-F238E27FC236}">
                <a16:creationId xmlns:a16="http://schemas.microsoft.com/office/drawing/2014/main" id="{6D6C24EB-FF55-1243-87C0-B2D889609BA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5045" y="1400650"/>
            <a:ext cx="4467477" cy="2694612"/>
          </a:xfrm>
          <a:prstGeom prst="rect">
            <a:avLst/>
          </a:prstGeom>
        </p:spPr>
      </p:pic>
      <p:pic>
        <p:nvPicPr>
          <p:cNvPr id="4" name="Picture 3">
            <a:hlinkClick r:id="rId4"/>
            <a:extLst>
              <a:ext uri="{FF2B5EF4-FFF2-40B4-BE49-F238E27FC236}">
                <a16:creationId xmlns:a16="http://schemas.microsoft.com/office/drawing/2014/main" id="{94164D19-171A-4544-8F8B-5F80ED13E45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75600" y="1400650"/>
            <a:ext cx="3865201" cy="272312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B66CAFA-9DED-4544-ABB8-DED6A0FED1B0}"/>
              </a:ext>
            </a:extLst>
          </p:cNvPr>
          <p:cNvSpPr txBox="1"/>
          <p:nvPr/>
        </p:nvSpPr>
        <p:spPr>
          <a:xfrm>
            <a:off x="5941028" y="4230790"/>
            <a:ext cx="2398092" cy="215444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r>
              <a:rPr lang="en-US" dirty="0">
                <a:solidFill>
                  <a:srgbClr val="00B0F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en-US" dirty="0" err="1">
                <a:solidFill>
                  <a:srgbClr val="00B0F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www.marinetraffic.com</a:t>
            </a:r>
            <a:r>
              <a:rPr lang="en-US" dirty="0">
                <a:solidFill>
                  <a:srgbClr val="00B0F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endParaRPr kumimoji="0" lang="en-TW" sz="1400" b="0" i="0" u="none" strike="noStrike" cap="none" spc="0" normalizeH="0" baseline="0" dirty="0">
              <a:ln>
                <a:noFill/>
              </a:ln>
              <a:solidFill>
                <a:srgbClr val="00B0F0"/>
              </a:solidFill>
              <a:effectLst/>
              <a:uFillTx/>
              <a:sym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3B98DA-88C7-1F45-A3AA-78C158C0B2FB}"/>
              </a:ext>
            </a:extLst>
          </p:cNvPr>
          <p:cNvSpPr txBox="1"/>
          <p:nvPr/>
        </p:nvSpPr>
        <p:spPr>
          <a:xfrm>
            <a:off x="1159737" y="4230790"/>
            <a:ext cx="2398092" cy="215444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r>
              <a:rPr lang="en-US" dirty="0">
                <a:solidFill>
                  <a:srgbClr val="00B0F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https://www.flightradar24.com/</a:t>
            </a:r>
            <a:endParaRPr kumimoji="0" lang="en-TW" sz="1400" b="0" i="0" u="none" strike="noStrike" cap="none" spc="0" normalizeH="0" baseline="0" dirty="0">
              <a:ln>
                <a:noFill/>
              </a:ln>
              <a:solidFill>
                <a:srgbClr val="00B0F0"/>
              </a:solidFill>
              <a:effectLst/>
              <a:uFillTx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0207088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60714727-90C6-2B48-9FA2-A8F528C6AA9F}"/>
              </a:ext>
            </a:extLst>
          </p:cNvPr>
          <p:cNvGrpSpPr/>
          <p:nvPr/>
        </p:nvGrpSpPr>
        <p:grpSpPr>
          <a:xfrm>
            <a:off x="4572000" y="2132539"/>
            <a:ext cx="3456093" cy="2552399"/>
            <a:chOff x="3883659" y="1186249"/>
            <a:chExt cx="2955385" cy="2129297"/>
          </a:xfrm>
        </p:grpSpPr>
        <p:pic>
          <p:nvPicPr>
            <p:cNvPr id="4" name="Picture 3">
              <a:hlinkClick r:id="rId2"/>
              <a:extLst>
                <a:ext uri="{FF2B5EF4-FFF2-40B4-BE49-F238E27FC236}">
                  <a16:creationId xmlns:a16="http://schemas.microsoft.com/office/drawing/2014/main" id="{7AA92A42-6917-9E4C-9A17-2C9871E81F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83659" y="1186249"/>
              <a:ext cx="2955385" cy="2003232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063CDF5-22A4-444C-8901-C113DCE56964}"/>
                </a:ext>
              </a:extLst>
            </p:cNvPr>
            <p:cNvSpPr txBox="1"/>
            <p:nvPr/>
          </p:nvSpPr>
          <p:spPr>
            <a:xfrm>
              <a:off x="4503775" y="3147206"/>
              <a:ext cx="1687685" cy="1683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hlinkClick r:id="rId2"/>
                </a:rPr>
                <a:t>https://</a:t>
              </a:r>
              <a:r>
                <a:rPr lang="en-US" sz="800" dirty="0" err="1">
                  <a:hlinkClick r:id="rId2"/>
                </a:rPr>
                <a:t>youtu.be</a:t>
              </a:r>
              <a:r>
                <a:rPr lang="en-US" sz="800" dirty="0">
                  <a:hlinkClick r:id="rId2"/>
                </a:rPr>
                <a:t>/zxAV_Re4OWA?t=323</a:t>
              </a:r>
              <a:endParaRPr lang="en-TW" sz="800" dirty="0"/>
            </a:p>
          </p:txBody>
        </p:sp>
      </p:grpSp>
      <p:sp>
        <p:nvSpPr>
          <p:cNvPr id="273" name="Zero-cost Transactions"/>
          <p:cNvSpPr txBox="1">
            <a:spLocks noGrp="1"/>
          </p:cNvSpPr>
          <p:nvPr>
            <p:ph type="title"/>
          </p:nvPr>
        </p:nvSpPr>
        <p:spPr>
          <a:xfrm>
            <a:off x="795528" y="162683"/>
            <a:ext cx="7552944" cy="946201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Reserved Names and Constants in Sciences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6A574CE0-EF9A-904B-AF8B-F96A1A4B24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60</a:t>
            </a:fld>
            <a:endParaRPr lang="en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34F388B-DCAD-D747-8526-C9D88A777EB0}"/>
              </a:ext>
            </a:extLst>
          </p:cNvPr>
          <p:cNvGrpSpPr/>
          <p:nvPr/>
        </p:nvGrpSpPr>
        <p:grpSpPr>
          <a:xfrm>
            <a:off x="987440" y="2233617"/>
            <a:ext cx="3140197" cy="2350935"/>
            <a:chOff x="795528" y="1062434"/>
            <a:chExt cx="3708247" cy="2706603"/>
          </a:xfrm>
        </p:grpSpPr>
        <p:pic>
          <p:nvPicPr>
            <p:cNvPr id="2" name="Picture 1">
              <a:hlinkClick r:id="rId4"/>
              <a:extLst>
                <a:ext uri="{FF2B5EF4-FFF2-40B4-BE49-F238E27FC236}">
                  <a16:creationId xmlns:a16="http://schemas.microsoft.com/office/drawing/2014/main" id="{DE50DD97-CE87-BB43-BA69-BCB43278CC8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95528" y="1062434"/>
              <a:ext cx="3708247" cy="2506548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A09C18D-9B39-D046-A0D5-575B388A341E}"/>
                </a:ext>
              </a:extLst>
            </p:cNvPr>
            <p:cNvSpPr txBox="1"/>
            <p:nvPr/>
          </p:nvSpPr>
          <p:spPr>
            <a:xfrm>
              <a:off x="1779060" y="3568982"/>
              <a:ext cx="1741182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dirty="0">
                  <a:hlinkClick r:id="rId4"/>
                </a:rPr>
                <a:t>https://</a:t>
              </a:r>
              <a:r>
                <a:rPr lang="en-US" sz="700" dirty="0" err="1">
                  <a:hlinkClick r:id="rId4"/>
                </a:rPr>
                <a:t>youtu.be</a:t>
              </a:r>
              <a:r>
                <a:rPr lang="en-US" sz="700" dirty="0">
                  <a:hlinkClick r:id="rId4"/>
                </a:rPr>
                <a:t>/zxAV_Re4OWA?t=239</a:t>
              </a:r>
              <a:endParaRPr lang="en-TW" sz="700" dirty="0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EBD30E6F-8EF1-0643-B5ED-58A6E3E2C4F5}"/>
              </a:ext>
            </a:extLst>
          </p:cNvPr>
          <p:cNvSpPr txBox="1"/>
          <p:nvPr/>
        </p:nvSpPr>
        <p:spPr>
          <a:xfrm>
            <a:off x="1644756" y="1073376"/>
            <a:ext cx="585448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Unzicker’s O</a:t>
            </a:r>
            <a:r>
              <a:rPr lang="en-US" dirty="0"/>
              <a:t>b</a:t>
            </a:r>
            <a:r>
              <a:rPr lang="en-TW" dirty="0"/>
              <a:t>servations: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TW" dirty="0"/>
              <a:t>Revolutions in physics have always eliminated arbitrary numbers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TW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TW" dirty="0"/>
              <a:t>A complete theory of reality must do without any constants of nature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2B93567-DE93-F146-AAC1-83DE36929297}"/>
              </a:ext>
            </a:extLst>
          </p:cNvPr>
          <p:cNvSpPr txBox="1"/>
          <p:nvPr/>
        </p:nvSpPr>
        <p:spPr>
          <a:xfrm>
            <a:off x="602473" y="4707742"/>
            <a:ext cx="70503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hlinkClick r:id="rId6"/>
              </a:rPr>
              <a:t>On the origin of constants C and h</a:t>
            </a:r>
            <a:r>
              <a:rPr lang="en-TW" dirty="0"/>
              <a:t>, by A</a:t>
            </a:r>
            <a:r>
              <a:rPr lang="en-US" dirty="0"/>
              <a:t>l</a:t>
            </a:r>
            <a:r>
              <a:rPr lang="en-TW" dirty="0"/>
              <a:t>exander Unzicker, last accessed Oct 20, 2020</a:t>
            </a:r>
          </a:p>
        </p:txBody>
      </p:sp>
    </p:spTree>
    <p:extLst>
      <p:ext uri="{BB962C8B-B14F-4D97-AF65-F5344CB8AC3E}">
        <p14:creationId xmlns:p14="http://schemas.microsoft.com/office/powerpoint/2010/main" val="193642959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Zero-cost Transactions"/>
          <p:cNvSpPr txBox="1">
            <a:spLocks noGrp="1"/>
          </p:cNvSpPr>
          <p:nvPr>
            <p:ph type="title"/>
          </p:nvPr>
        </p:nvSpPr>
        <p:spPr>
          <a:xfrm>
            <a:off x="795528" y="162683"/>
            <a:ext cx="7552944" cy="946201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Decisions are made by different kinds of People</a:t>
            </a:r>
            <a:endParaRPr dirty="0">
              <a:solidFill>
                <a:schemeClr val="tx1"/>
              </a:solidFill>
            </a:endParaRPr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3342A332-83AE-9941-8B77-8089DF2CA430}"/>
              </a:ext>
            </a:extLst>
          </p:cNvPr>
          <p:cNvGraphicFramePr/>
          <p:nvPr/>
        </p:nvGraphicFramePr>
        <p:xfrm>
          <a:off x="1887210" y="1108884"/>
          <a:ext cx="5521846" cy="35316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A0332949-DB89-E449-BC32-BC4543CC0BA3}"/>
              </a:ext>
            </a:extLst>
          </p:cNvPr>
          <p:cNvSpPr txBox="1"/>
          <p:nvPr/>
        </p:nvSpPr>
        <p:spPr>
          <a:xfrm>
            <a:off x="6766014" y="3523045"/>
            <a:ext cx="161775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100" dirty="0"/>
              <a:t>(Accountants/Lawyers)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197A294-3730-5745-ADEB-5911892D85C4}"/>
              </a:ext>
            </a:extLst>
          </p:cNvPr>
          <p:cNvSpPr txBox="1"/>
          <p:nvPr/>
        </p:nvSpPr>
        <p:spPr>
          <a:xfrm>
            <a:off x="50688" y="3523045"/>
            <a:ext cx="26516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100" dirty="0"/>
              <a:t>(Content Producers/Product Designers)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63B4977-2293-6346-8E0D-A02F69FD251B}"/>
              </a:ext>
            </a:extLst>
          </p:cNvPr>
          <p:cNvSpPr txBox="1"/>
          <p:nvPr/>
        </p:nvSpPr>
        <p:spPr>
          <a:xfrm>
            <a:off x="5520781" y="1358845"/>
            <a:ext cx="17508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100" dirty="0"/>
              <a:t>(Consumers/Distributors)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6A574CE0-EF9A-904B-AF8B-F96A1A4B24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61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50465140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Zero-cost Transactions"/>
          <p:cNvSpPr txBox="1">
            <a:spLocks noGrp="1"/>
          </p:cNvSpPr>
          <p:nvPr>
            <p:ph type="title"/>
          </p:nvPr>
        </p:nvSpPr>
        <p:spPr>
          <a:xfrm>
            <a:off x="795528" y="162683"/>
            <a:ext cx="7552944" cy="946201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Observability of Multi-Scale </a:t>
            </a:r>
            <a:r>
              <a:rPr lang="en-US" dirty="0" err="1">
                <a:solidFill>
                  <a:srgbClr val="FF0000"/>
                </a:solidFill>
              </a:rPr>
              <a:t>DevSecOps</a:t>
            </a:r>
            <a:r>
              <a:rPr lang="en-US" dirty="0">
                <a:solidFill>
                  <a:schemeClr val="tx1"/>
                </a:solidFill>
              </a:rPr>
              <a:t> Processes</a:t>
            </a:r>
            <a:endParaRPr dirty="0">
              <a:solidFill>
                <a:schemeClr val="tx1"/>
              </a:solidFill>
            </a:endParaRPr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3342A332-83AE-9941-8B77-8089DF2CA430}"/>
              </a:ext>
            </a:extLst>
          </p:cNvPr>
          <p:cNvGraphicFramePr/>
          <p:nvPr/>
        </p:nvGraphicFramePr>
        <p:xfrm>
          <a:off x="1887210" y="1108884"/>
          <a:ext cx="5521846" cy="35316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A0332949-DB89-E449-BC32-BC4543CC0BA3}"/>
              </a:ext>
            </a:extLst>
          </p:cNvPr>
          <p:cNvSpPr txBox="1"/>
          <p:nvPr/>
        </p:nvSpPr>
        <p:spPr>
          <a:xfrm>
            <a:off x="6883091" y="3438406"/>
            <a:ext cx="172034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sz="1100" dirty="0"/>
              <a:t>Accountants/</a:t>
            </a:r>
          </a:p>
          <a:p>
            <a:pPr algn="ctr"/>
            <a:r>
              <a:rPr lang="en-TW" sz="1100" dirty="0"/>
              <a:t>Notary Service Provider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197A294-3730-5745-ADEB-5911892D85C4}"/>
              </a:ext>
            </a:extLst>
          </p:cNvPr>
          <p:cNvSpPr txBox="1"/>
          <p:nvPr/>
        </p:nvSpPr>
        <p:spPr>
          <a:xfrm>
            <a:off x="891575" y="3439507"/>
            <a:ext cx="144462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sz="1100" dirty="0"/>
              <a:t>Content Producers/</a:t>
            </a:r>
          </a:p>
          <a:p>
            <a:pPr algn="ctr"/>
            <a:r>
              <a:rPr lang="en-TW" sz="1100" dirty="0"/>
              <a:t>Product Designers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63B4977-2293-6346-8E0D-A02F69FD251B}"/>
              </a:ext>
            </a:extLst>
          </p:cNvPr>
          <p:cNvSpPr txBox="1"/>
          <p:nvPr/>
        </p:nvSpPr>
        <p:spPr>
          <a:xfrm>
            <a:off x="5727482" y="1365865"/>
            <a:ext cx="94448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sz="1100" dirty="0"/>
              <a:t>Consumers/</a:t>
            </a:r>
          </a:p>
          <a:p>
            <a:pPr algn="ctr"/>
            <a:r>
              <a:rPr lang="en-TW" sz="1100" dirty="0"/>
              <a:t>Distributors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6A574CE0-EF9A-904B-AF8B-F96A1A4B24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62</a:t>
            </a:fld>
            <a:endParaRPr lang="en" dirty="0"/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490AF66A-2AB7-8B42-8B43-7C87550A1D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471" b="89694" l="5500" r="93167">
                        <a14:foregroundMark x1="33000" y1="28412" x2="33000" y2="28412"/>
                        <a14:foregroundMark x1="44167" y1="37047" x2="44167" y2="37047"/>
                        <a14:foregroundMark x1="55333" y1="50139" x2="55333" y2="50139"/>
                        <a14:foregroundMark x1="68667" y1="28134" x2="68667" y2="28134"/>
                        <a14:foregroundMark x1="87000" y1="24513" x2="87000" y2="24513"/>
                        <a14:foregroundMark x1="93000" y1="41783" x2="93000" y2="41783"/>
                        <a14:foregroundMark x1="93333" y1="59889" x2="93333" y2="59889"/>
                        <a14:foregroundMark x1="92333" y1="54039" x2="92333" y2="54039"/>
                        <a14:foregroundMark x1="88167" y1="49861" x2="88167" y2="49861"/>
                        <a14:foregroundMark x1="53167" y1="60724" x2="53167" y2="60724"/>
                        <a14:foregroundMark x1="53167" y1="75766" x2="53167" y2="75766"/>
                        <a14:foregroundMark x1="17333" y1="84680" x2="17333" y2="84680"/>
                        <a14:foregroundMark x1="31833" y1="73259" x2="31833" y2="73259"/>
                        <a14:foregroundMark x1="15000" y1="64067" x2="15000" y2="64067"/>
                        <a14:foregroundMark x1="5500" y1="56267" x2="5500" y2="56267"/>
                        <a14:foregroundMark x1="7500" y1="38719" x2="7500" y2="38719"/>
                        <a14:foregroundMark x1="26667" y1="28969" x2="26667" y2="28969"/>
                        <a14:foregroundMark x1="44167" y1="22563" x2="44167" y2="22563"/>
                        <a14:foregroundMark x1="54333" y1="19499" x2="54333" y2="19499"/>
                        <a14:foregroundMark x1="53500" y1="13928" x2="53500" y2="13928"/>
                        <a14:foregroundMark x1="44000" y1="18384" x2="44000" y2="18384"/>
                        <a14:foregroundMark x1="48000" y1="18663" x2="48000" y2="18663"/>
                        <a14:foregroundMark x1="44833" y1="19220" x2="44833" y2="19220"/>
                        <a14:foregroundMark x1="52167" y1="18384" x2="52167" y2="18384"/>
                        <a14:foregroundMark x1="52667" y1="14763" x2="52667" y2="14763"/>
                        <a14:foregroundMark x1="50167" y1="13928" x2="50167" y2="13928"/>
                        <a14:foregroundMark x1="46333" y1="14206" x2="46333" y2="14206"/>
                        <a14:foregroundMark x1="46833" y1="17549" x2="46833" y2="17549"/>
                        <a14:foregroundMark x1="45000" y1="14206" x2="45000" y2="14206"/>
                        <a14:backgroundMark x1="47667" y1="19777" x2="47667" y2="19777"/>
                        <a14:backgroundMark x1="47500" y1="19220" x2="47500" y2="19220"/>
                        <a14:backgroundMark x1="47667" y1="19777" x2="47667" y2="19777"/>
                        <a14:backgroundMark x1="47667" y1="19220" x2="47667" y2="19220"/>
                        <a14:backgroundMark x1="47833" y1="19220" x2="47833" y2="19220"/>
                        <a14:backgroundMark x1="47667" y1="19499" x2="47667" y2="19499"/>
                        <a14:backgroundMark x1="47667" y1="19499" x2="47833" y2="19777"/>
                        <a14:backgroundMark x1="47833" y1="19499" x2="47833" y2="19499"/>
                        <a14:backgroundMark x1="47833" y1="19499" x2="47833" y2="19499"/>
                        <a14:backgroundMark x1="47667" y1="18942" x2="47667" y2="18942"/>
                        <a14:backgroundMark x1="47667" y1="19220" x2="47667" y2="19220"/>
                        <a14:backgroundMark x1="47667" y1="19220" x2="47667" y2="19220"/>
                        <a14:backgroundMark x1="47667" y1="19499" x2="47667" y2="19499"/>
                        <a14:backgroundMark x1="47667" y1="19499" x2="47667" y2="19499"/>
                        <a14:backgroundMark x1="47667" y1="18942" x2="47667" y2="18942"/>
                        <a14:backgroundMark x1="47667" y1="19499" x2="47667" y2="19499"/>
                        <a14:backgroundMark x1="47667" y1="19777" x2="47667" y2="19777"/>
                        <a14:backgroundMark x1="47667" y1="19220" x2="47667" y2="19220"/>
                        <a14:backgroundMark x1="47667" y1="19220" x2="47667" y2="19220"/>
                        <a14:backgroundMark x1="47667" y1="19499" x2="47667" y2="19499"/>
                        <a14:backgroundMark x1="47833" y1="19499" x2="47833" y2="19499"/>
                        <a14:backgroundMark x1="51667" y1="18942" x2="51667" y2="18942"/>
                        <a14:backgroundMark x1="43667" y1="19220" x2="43667" y2="19220"/>
                        <a14:backgroundMark x1="48500" y1="16713" x2="48500" y2="16713"/>
                        <a14:backgroundMark x1="45833" y1="18106" x2="45833" y2="18106"/>
                        <a14:backgroundMark x1="47167" y1="20056" x2="47167" y2="20056"/>
                        <a14:backgroundMark x1="48500" y1="18106" x2="48500" y2="18106"/>
                        <a14:backgroundMark x1="48833" y1="15320" x2="48833" y2="15320"/>
                        <a14:backgroundMark x1="47667" y1="14485" x2="47667" y2="14485"/>
                        <a14:backgroundMark x1="52667" y1="15877" x2="52667" y2="15877"/>
                        <a14:backgroundMark x1="52167" y1="15320" x2="52167" y2="15320"/>
                        <a14:backgroundMark x1="49000" y1="13928" x2="49000" y2="13928"/>
                        <a14:backgroundMark x1="50333" y1="13370" x2="50333" y2="13370"/>
                        <a14:backgroundMark x1="51000" y1="13928" x2="51000" y2="13928"/>
                        <a14:backgroundMark x1="50000" y1="14206" x2="50000" y2="14206"/>
                        <a14:backgroundMark x1="52500" y1="16992" x2="52500" y2="16992"/>
                        <a14:backgroundMark x1="52667" y1="14763" x2="52667" y2="14763"/>
                        <a14:backgroundMark x1="54500" y1="13649" x2="54500" y2="13649"/>
                        <a14:backgroundMark x1="53667" y1="13928" x2="53667" y2="13928"/>
                        <a14:backgroundMark x1="54500" y1="19499" x2="54500" y2="19499"/>
                        <a14:backgroundMark x1="53833" y1="19777" x2="53833" y2="19777"/>
                        <a14:backgroundMark x1="54167" y1="20056" x2="54167" y2="20056"/>
                        <a14:backgroundMark x1="54167" y1="19499" x2="54167" y2="19499"/>
                        <a14:backgroundMark x1="53167" y1="14206" x2="53167" y2="14206"/>
                        <a14:backgroundMark x1="45833" y1="14206" x2="45833" y2="14206"/>
                        <a14:backgroundMark x1="45000" y1="16156" x2="45000" y2="16156"/>
                        <a14:backgroundMark x1="46500" y1="14485" x2="46500" y2="14485"/>
                        <a14:backgroundMark x1="45833" y1="13928" x2="45833" y2="13928"/>
                        <a14:backgroundMark x1="45833" y1="14485" x2="45833" y2="14485"/>
                        <a14:backgroundMark x1="45000" y1="14485" x2="45000" y2="14485"/>
                        <a14:backgroundMark x1="45000" y1="13649" x2="45000" y2="13649"/>
                        <a14:backgroundMark x1="44833" y1="14485" x2="44833" y2="14485"/>
                        <a14:backgroundMark x1="44667" y1="14206" x2="44667" y2="14206"/>
                        <a14:backgroundMark x1="44500" y1="18384" x2="44500" y2="18384"/>
                        <a14:backgroundMark x1="44833" y1="19220" x2="44833" y2="19220"/>
                        <a14:backgroundMark x1="45167" y1="19777" x2="45167" y2="19777"/>
                        <a14:backgroundMark x1="46500" y1="17827" x2="46500" y2="17827"/>
                        <a14:backgroundMark x1="47833" y1="18942" x2="47833" y2="18942"/>
                        <a14:backgroundMark x1="47833" y1="19220" x2="47833" y2="19220"/>
                        <a14:backgroundMark x1="46667" y1="17549" x2="46667" y2="17549"/>
                        <a14:backgroundMark x1="44000" y1="18663" x2="44000" y2="18663"/>
                        <a14:backgroundMark x1="43833" y1="18384" x2="43833" y2="18384"/>
                        <a14:backgroundMark x1="51833" y1="15599" x2="51833" y2="15599"/>
                        <a14:backgroundMark x1="52167" y1="15877" x2="52167" y2="15877"/>
                        <a14:backgroundMark x1="50167" y1="14206" x2="50167" y2="14206"/>
                        <a14:backgroundMark x1="52000" y1="18663" x2="52000" y2="18663"/>
                        <a14:backgroundMark x1="52167" y1="18384" x2="52167" y2="18384"/>
                        <a14:backgroundMark x1="48167" y1="19220" x2="48167" y2="19220"/>
                        <a14:backgroundMark x1="48167" y1="18663" x2="48167" y2="18663"/>
                        <a14:backgroundMark x1="47667" y1="18663" x2="47667" y2="18663"/>
                        <a14:backgroundMark x1="48667" y1="17270" x2="48667" y2="17270"/>
                        <a14:backgroundMark x1="48667" y1="15042" x2="48667" y2="15042"/>
                        <a14:backgroundMark x1="48500" y1="18663" x2="48500" y2="18663"/>
                        <a14:backgroundMark x1="46167" y1="14206" x2="46167" y2="14206"/>
                        <a14:backgroundMark x1="45333" y1="14485" x2="45333" y2="14485"/>
                        <a14:backgroundMark x1="44833" y1="14485" x2="44833" y2="14485"/>
                        <a14:backgroundMark x1="44667" y1="14485" x2="44667" y2="14485"/>
                        <a14:backgroundMark x1="44000" y1="18384" x2="44000" y2="18384"/>
                        <a14:backgroundMark x1="44833" y1="14206" x2="44833" y2="14206"/>
                        <a14:backgroundMark x1="45000" y1="14206" x2="45000" y2="14206"/>
                        <a14:backgroundMark x1="54667" y1="18663" x2="54667" y2="186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36183" y="3739178"/>
            <a:ext cx="1035901" cy="590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7ADCC27A-A679-D44D-8D9D-D9735E9EB2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471" b="89694" l="5500" r="93167">
                        <a14:foregroundMark x1="33000" y1="28412" x2="33000" y2="28412"/>
                        <a14:foregroundMark x1="44167" y1="37047" x2="44167" y2="37047"/>
                        <a14:foregroundMark x1="55333" y1="50139" x2="55333" y2="50139"/>
                        <a14:foregroundMark x1="68667" y1="28134" x2="68667" y2="28134"/>
                        <a14:foregroundMark x1="87000" y1="24513" x2="87000" y2="24513"/>
                        <a14:foregroundMark x1="93000" y1="41783" x2="93000" y2="41783"/>
                        <a14:foregroundMark x1="93333" y1="59889" x2="93333" y2="59889"/>
                        <a14:foregroundMark x1="92333" y1="54039" x2="92333" y2="54039"/>
                        <a14:foregroundMark x1="88167" y1="49861" x2="88167" y2="49861"/>
                        <a14:foregroundMark x1="53167" y1="60724" x2="53167" y2="60724"/>
                        <a14:foregroundMark x1="53167" y1="75766" x2="53167" y2="75766"/>
                        <a14:foregroundMark x1="17333" y1="84680" x2="17333" y2="84680"/>
                        <a14:foregroundMark x1="31833" y1="73259" x2="31833" y2="73259"/>
                        <a14:foregroundMark x1="15000" y1="64067" x2="15000" y2="64067"/>
                        <a14:foregroundMark x1="5500" y1="56267" x2="5500" y2="56267"/>
                        <a14:foregroundMark x1="7500" y1="38719" x2="7500" y2="38719"/>
                        <a14:foregroundMark x1="26667" y1="28969" x2="26667" y2="28969"/>
                        <a14:foregroundMark x1="44167" y1="22563" x2="44167" y2="22563"/>
                        <a14:foregroundMark x1="54333" y1="19499" x2="54333" y2="19499"/>
                        <a14:foregroundMark x1="53500" y1="13928" x2="53500" y2="13928"/>
                        <a14:foregroundMark x1="44000" y1="18384" x2="44000" y2="18384"/>
                        <a14:foregroundMark x1="48000" y1="18663" x2="48000" y2="18663"/>
                        <a14:foregroundMark x1="44833" y1="19220" x2="44833" y2="19220"/>
                        <a14:foregroundMark x1="52167" y1="18384" x2="52167" y2="18384"/>
                        <a14:foregroundMark x1="52667" y1="14763" x2="52667" y2="14763"/>
                        <a14:foregroundMark x1="50167" y1="13928" x2="50167" y2="13928"/>
                        <a14:foregroundMark x1="46333" y1="14206" x2="46333" y2="14206"/>
                        <a14:foregroundMark x1="46833" y1="17549" x2="46833" y2="17549"/>
                        <a14:foregroundMark x1="45000" y1="14206" x2="45000" y2="14206"/>
                        <a14:backgroundMark x1="47667" y1="19777" x2="47667" y2="19777"/>
                        <a14:backgroundMark x1="47500" y1="19220" x2="47500" y2="19220"/>
                        <a14:backgroundMark x1="47667" y1="19777" x2="47667" y2="19777"/>
                        <a14:backgroundMark x1="47667" y1="19220" x2="47667" y2="19220"/>
                        <a14:backgroundMark x1="47833" y1="19220" x2="47833" y2="19220"/>
                        <a14:backgroundMark x1="47667" y1="19499" x2="47667" y2="19499"/>
                        <a14:backgroundMark x1="47667" y1="19499" x2="47833" y2="19777"/>
                        <a14:backgroundMark x1="47833" y1="19499" x2="47833" y2="19499"/>
                        <a14:backgroundMark x1="47833" y1="19499" x2="47833" y2="19499"/>
                        <a14:backgroundMark x1="47667" y1="18942" x2="47667" y2="18942"/>
                        <a14:backgroundMark x1="47667" y1="19220" x2="47667" y2="19220"/>
                        <a14:backgroundMark x1="47667" y1="19220" x2="47667" y2="19220"/>
                        <a14:backgroundMark x1="47667" y1="19499" x2="47667" y2="19499"/>
                        <a14:backgroundMark x1="47667" y1="19499" x2="47667" y2="19499"/>
                        <a14:backgroundMark x1="47667" y1="18942" x2="47667" y2="18942"/>
                        <a14:backgroundMark x1="47667" y1="19499" x2="47667" y2="19499"/>
                        <a14:backgroundMark x1="47667" y1="19777" x2="47667" y2="19777"/>
                        <a14:backgroundMark x1="47667" y1="19220" x2="47667" y2="19220"/>
                        <a14:backgroundMark x1="47667" y1="19220" x2="47667" y2="19220"/>
                        <a14:backgroundMark x1="47667" y1="19499" x2="47667" y2="19499"/>
                        <a14:backgroundMark x1="47833" y1="19499" x2="47833" y2="19499"/>
                        <a14:backgroundMark x1="51667" y1="18942" x2="51667" y2="18942"/>
                        <a14:backgroundMark x1="43667" y1="19220" x2="43667" y2="19220"/>
                        <a14:backgroundMark x1="48500" y1="16713" x2="48500" y2="16713"/>
                        <a14:backgroundMark x1="45833" y1="18106" x2="45833" y2="18106"/>
                        <a14:backgroundMark x1="47167" y1="20056" x2="47167" y2="20056"/>
                        <a14:backgroundMark x1="48500" y1="18106" x2="48500" y2="18106"/>
                        <a14:backgroundMark x1="48833" y1="15320" x2="48833" y2="15320"/>
                        <a14:backgroundMark x1="47667" y1="14485" x2="47667" y2="14485"/>
                        <a14:backgroundMark x1="52667" y1="15877" x2="52667" y2="15877"/>
                        <a14:backgroundMark x1="52167" y1="15320" x2="52167" y2="15320"/>
                        <a14:backgroundMark x1="49000" y1="13928" x2="49000" y2="13928"/>
                        <a14:backgroundMark x1="50333" y1="13370" x2="50333" y2="13370"/>
                        <a14:backgroundMark x1="51000" y1="13928" x2="51000" y2="13928"/>
                        <a14:backgroundMark x1="50000" y1="14206" x2="50000" y2="14206"/>
                        <a14:backgroundMark x1="52500" y1="16992" x2="52500" y2="16992"/>
                        <a14:backgroundMark x1="52667" y1="14763" x2="52667" y2="14763"/>
                        <a14:backgroundMark x1="54500" y1="13649" x2="54500" y2="13649"/>
                        <a14:backgroundMark x1="53667" y1="13928" x2="53667" y2="13928"/>
                        <a14:backgroundMark x1="54500" y1="19499" x2="54500" y2="19499"/>
                        <a14:backgroundMark x1="53833" y1="19777" x2="53833" y2="19777"/>
                        <a14:backgroundMark x1="54167" y1="20056" x2="54167" y2="20056"/>
                        <a14:backgroundMark x1="54167" y1="19499" x2="54167" y2="19499"/>
                        <a14:backgroundMark x1="53167" y1="14206" x2="53167" y2="14206"/>
                        <a14:backgroundMark x1="45833" y1="14206" x2="45833" y2="14206"/>
                        <a14:backgroundMark x1="45000" y1="16156" x2="45000" y2="16156"/>
                        <a14:backgroundMark x1="46500" y1="14485" x2="46500" y2="14485"/>
                        <a14:backgroundMark x1="45833" y1="13928" x2="45833" y2="13928"/>
                        <a14:backgroundMark x1="45833" y1="14485" x2="45833" y2="14485"/>
                        <a14:backgroundMark x1="45000" y1="14485" x2="45000" y2="14485"/>
                        <a14:backgroundMark x1="45000" y1="13649" x2="45000" y2="13649"/>
                        <a14:backgroundMark x1="44833" y1="14485" x2="44833" y2="14485"/>
                        <a14:backgroundMark x1="44667" y1="14206" x2="44667" y2="14206"/>
                        <a14:backgroundMark x1="44500" y1="18384" x2="44500" y2="18384"/>
                        <a14:backgroundMark x1="44833" y1="19220" x2="44833" y2="19220"/>
                        <a14:backgroundMark x1="45167" y1="19777" x2="45167" y2="19777"/>
                        <a14:backgroundMark x1="46500" y1="17827" x2="46500" y2="17827"/>
                        <a14:backgroundMark x1="47833" y1="18942" x2="47833" y2="18942"/>
                        <a14:backgroundMark x1="47833" y1="19220" x2="47833" y2="19220"/>
                        <a14:backgroundMark x1="46667" y1="17549" x2="46667" y2="17549"/>
                        <a14:backgroundMark x1="44000" y1="18663" x2="44000" y2="18663"/>
                        <a14:backgroundMark x1="43833" y1="18384" x2="43833" y2="18384"/>
                        <a14:backgroundMark x1="51833" y1="15599" x2="51833" y2="15599"/>
                        <a14:backgroundMark x1="52167" y1="15877" x2="52167" y2="15877"/>
                        <a14:backgroundMark x1="50167" y1="14206" x2="50167" y2="14206"/>
                        <a14:backgroundMark x1="52000" y1="18663" x2="52000" y2="18663"/>
                        <a14:backgroundMark x1="52167" y1="18384" x2="52167" y2="18384"/>
                        <a14:backgroundMark x1="48167" y1="19220" x2="48167" y2="19220"/>
                        <a14:backgroundMark x1="48167" y1="18663" x2="48167" y2="18663"/>
                        <a14:backgroundMark x1="47667" y1="18663" x2="47667" y2="18663"/>
                        <a14:backgroundMark x1="48667" y1="17270" x2="48667" y2="17270"/>
                        <a14:backgroundMark x1="48667" y1="15042" x2="48667" y2="15042"/>
                        <a14:backgroundMark x1="48500" y1="18663" x2="48500" y2="18663"/>
                        <a14:backgroundMark x1="46167" y1="14206" x2="46167" y2="14206"/>
                        <a14:backgroundMark x1="45333" y1="14485" x2="45333" y2="14485"/>
                        <a14:backgroundMark x1="44833" y1="14485" x2="44833" y2="14485"/>
                        <a14:backgroundMark x1="44667" y1="14485" x2="44667" y2="14485"/>
                        <a14:backgroundMark x1="44000" y1="18384" x2="44000" y2="18384"/>
                        <a14:backgroundMark x1="44833" y1="14206" x2="44833" y2="14206"/>
                        <a14:backgroundMark x1="45000" y1="14206" x2="45000" y2="14206"/>
                        <a14:backgroundMark x1="54667" y1="18663" x2="54667" y2="186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5400000">
            <a:off x="4161551" y="837722"/>
            <a:ext cx="1035901" cy="590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8201A0D8-A155-3243-8943-1172B7B2B6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9471" b="89694" l="5500" r="93167">
                        <a14:foregroundMark x1="33000" y1="28412" x2="33000" y2="28412"/>
                        <a14:foregroundMark x1="44167" y1="37047" x2="44167" y2="37047"/>
                        <a14:foregroundMark x1="55333" y1="50139" x2="55333" y2="50139"/>
                        <a14:foregroundMark x1="68667" y1="28134" x2="68667" y2="28134"/>
                        <a14:foregroundMark x1="87000" y1="24513" x2="87000" y2="24513"/>
                        <a14:foregroundMark x1="93000" y1="41783" x2="93000" y2="41783"/>
                        <a14:foregroundMark x1="93333" y1="59889" x2="93333" y2="59889"/>
                        <a14:foregroundMark x1="92333" y1="54039" x2="92333" y2="54039"/>
                        <a14:foregroundMark x1="88167" y1="49861" x2="88167" y2="49861"/>
                        <a14:foregroundMark x1="53167" y1="60724" x2="53167" y2="60724"/>
                        <a14:foregroundMark x1="53167" y1="75766" x2="53167" y2="75766"/>
                        <a14:foregroundMark x1="17333" y1="84680" x2="17333" y2="84680"/>
                        <a14:foregroundMark x1="31833" y1="73259" x2="31833" y2="73259"/>
                        <a14:foregroundMark x1="15000" y1="64067" x2="15000" y2="64067"/>
                        <a14:foregroundMark x1="5500" y1="56267" x2="5500" y2="56267"/>
                        <a14:foregroundMark x1="7500" y1="38719" x2="7500" y2="38719"/>
                        <a14:foregroundMark x1="26667" y1="28969" x2="26667" y2="28969"/>
                        <a14:foregroundMark x1="44167" y1="22563" x2="44167" y2="22563"/>
                        <a14:foregroundMark x1="54333" y1="19499" x2="54333" y2="19499"/>
                        <a14:foregroundMark x1="53500" y1="13928" x2="53500" y2="13928"/>
                        <a14:foregroundMark x1="44000" y1="18384" x2="44000" y2="18384"/>
                        <a14:foregroundMark x1="48000" y1="18663" x2="48000" y2="18663"/>
                        <a14:foregroundMark x1="44833" y1="19220" x2="44833" y2="19220"/>
                        <a14:foregroundMark x1="52167" y1="18384" x2="52167" y2="18384"/>
                        <a14:foregroundMark x1="52667" y1="14763" x2="52667" y2="14763"/>
                        <a14:foregroundMark x1="50167" y1="13928" x2="50167" y2="13928"/>
                        <a14:foregroundMark x1="46333" y1="14206" x2="46333" y2="14206"/>
                        <a14:foregroundMark x1="46833" y1="17549" x2="46833" y2="17549"/>
                        <a14:foregroundMark x1="45000" y1="14206" x2="45000" y2="14206"/>
                        <a14:backgroundMark x1="47667" y1="19777" x2="47667" y2="19777"/>
                        <a14:backgroundMark x1="47500" y1="19220" x2="47500" y2="19220"/>
                        <a14:backgroundMark x1="47667" y1="19777" x2="47667" y2="19777"/>
                        <a14:backgroundMark x1="47667" y1="19220" x2="47667" y2="19220"/>
                        <a14:backgroundMark x1="47833" y1="19220" x2="47833" y2="19220"/>
                        <a14:backgroundMark x1="47667" y1="19499" x2="47667" y2="19499"/>
                        <a14:backgroundMark x1="47667" y1="19499" x2="47833" y2="19777"/>
                        <a14:backgroundMark x1="47833" y1="19499" x2="47833" y2="19499"/>
                        <a14:backgroundMark x1="47833" y1="19499" x2="47833" y2="19499"/>
                        <a14:backgroundMark x1="47667" y1="18942" x2="47667" y2="18942"/>
                        <a14:backgroundMark x1="47667" y1="19220" x2="47667" y2="19220"/>
                        <a14:backgroundMark x1="47667" y1="19220" x2="47667" y2="19220"/>
                        <a14:backgroundMark x1="47667" y1="19499" x2="47667" y2="19499"/>
                        <a14:backgroundMark x1="47667" y1="19499" x2="47667" y2="19499"/>
                        <a14:backgroundMark x1="47667" y1="18942" x2="47667" y2="18942"/>
                        <a14:backgroundMark x1="47667" y1="19499" x2="47667" y2="19499"/>
                        <a14:backgroundMark x1="47667" y1="19777" x2="47667" y2="19777"/>
                        <a14:backgroundMark x1="47667" y1="19220" x2="47667" y2="19220"/>
                        <a14:backgroundMark x1="47667" y1="19220" x2="47667" y2="19220"/>
                        <a14:backgroundMark x1="47667" y1="19499" x2="47667" y2="19499"/>
                        <a14:backgroundMark x1="47833" y1="19499" x2="47833" y2="19499"/>
                        <a14:backgroundMark x1="51667" y1="18942" x2="51667" y2="18942"/>
                        <a14:backgroundMark x1="43667" y1="19220" x2="43667" y2="19220"/>
                        <a14:backgroundMark x1="48500" y1="16713" x2="48500" y2="16713"/>
                        <a14:backgroundMark x1="45833" y1="18106" x2="45833" y2="18106"/>
                        <a14:backgroundMark x1="47167" y1="20056" x2="47167" y2="20056"/>
                        <a14:backgroundMark x1="48500" y1="18106" x2="48500" y2="18106"/>
                        <a14:backgroundMark x1="48833" y1="15320" x2="48833" y2="15320"/>
                        <a14:backgroundMark x1="47667" y1="14485" x2="47667" y2="14485"/>
                        <a14:backgroundMark x1="52667" y1="15877" x2="52667" y2="15877"/>
                        <a14:backgroundMark x1="52167" y1="15320" x2="52167" y2="15320"/>
                        <a14:backgroundMark x1="49000" y1="13928" x2="49000" y2="13928"/>
                        <a14:backgroundMark x1="50333" y1="13370" x2="50333" y2="13370"/>
                        <a14:backgroundMark x1="51000" y1="13928" x2="51000" y2="13928"/>
                        <a14:backgroundMark x1="50000" y1="14206" x2="50000" y2="14206"/>
                        <a14:backgroundMark x1="52500" y1="16992" x2="52500" y2="16992"/>
                        <a14:backgroundMark x1="52667" y1="14763" x2="52667" y2="14763"/>
                        <a14:backgroundMark x1="54500" y1="13649" x2="54500" y2="13649"/>
                        <a14:backgroundMark x1="53667" y1="13928" x2="53667" y2="13928"/>
                        <a14:backgroundMark x1="54500" y1="19499" x2="54500" y2="19499"/>
                        <a14:backgroundMark x1="53833" y1="19777" x2="53833" y2="19777"/>
                        <a14:backgroundMark x1="54167" y1="20056" x2="54167" y2="20056"/>
                        <a14:backgroundMark x1="54167" y1="19499" x2="54167" y2="19499"/>
                        <a14:backgroundMark x1="53167" y1="14206" x2="53167" y2="14206"/>
                        <a14:backgroundMark x1="45833" y1="14206" x2="45833" y2="14206"/>
                        <a14:backgroundMark x1="45000" y1="16156" x2="45000" y2="16156"/>
                        <a14:backgroundMark x1="46500" y1="14485" x2="46500" y2="14485"/>
                        <a14:backgroundMark x1="45833" y1="13928" x2="45833" y2="13928"/>
                        <a14:backgroundMark x1="45833" y1="14485" x2="45833" y2="14485"/>
                        <a14:backgroundMark x1="45000" y1="14485" x2="45000" y2="14485"/>
                        <a14:backgroundMark x1="45000" y1="13649" x2="45000" y2="13649"/>
                        <a14:backgroundMark x1="44833" y1="14485" x2="44833" y2="14485"/>
                        <a14:backgroundMark x1="44667" y1="14206" x2="44667" y2="14206"/>
                        <a14:backgroundMark x1="44500" y1="18384" x2="44500" y2="18384"/>
                        <a14:backgroundMark x1="44833" y1="19220" x2="44833" y2="19220"/>
                        <a14:backgroundMark x1="45167" y1="19777" x2="45167" y2="19777"/>
                        <a14:backgroundMark x1="46500" y1="17827" x2="46500" y2="17827"/>
                        <a14:backgroundMark x1="47833" y1="18942" x2="47833" y2="18942"/>
                        <a14:backgroundMark x1="47833" y1="19220" x2="47833" y2="19220"/>
                        <a14:backgroundMark x1="46667" y1="17549" x2="46667" y2="17549"/>
                        <a14:backgroundMark x1="44000" y1="18663" x2="44000" y2="18663"/>
                        <a14:backgroundMark x1="43833" y1="18384" x2="43833" y2="18384"/>
                        <a14:backgroundMark x1="51833" y1="15599" x2="51833" y2="15599"/>
                        <a14:backgroundMark x1="52167" y1="15877" x2="52167" y2="15877"/>
                        <a14:backgroundMark x1="50167" y1="14206" x2="50167" y2="14206"/>
                        <a14:backgroundMark x1="52000" y1="18663" x2="52000" y2="18663"/>
                        <a14:backgroundMark x1="52167" y1="18384" x2="52167" y2="18384"/>
                        <a14:backgroundMark x1="48167" y1="19220" x2="48167" y2="19220"/>
                        <a14:backgroundMark x1="48167" y1="18663" x2="48167" y2="18663"/>
                        <a14:backgroundMark x1="47667" y1="18663" x2="47667" y2="18663"/>
                        <a14:backgroundMark x1="48667" y1="17270" x2="48667" y2="17270"/>
                        <a14:backgroundMark x1="48667" y1="15042" x2="48667" y2="15042"/>
                        <a14:backgroundMark x1="48500" y1="18663" x2="48500" y2="18663"/>
                        <a14:backgroundMark x1="46167" y1="14206" x2="46167" y2="14206"/>
                        <a14:backgroundMark x1="45333" y1="14485" x2="45333" y2="14485"/>
                        <a14:backgroundMark x1="44833" y1="14485" x2="44833" y2="14485"/>
                        <a14:backgroundMark x1="44667" y1="14485" x2="44667" y2="14485"/>
                        <a14:backgroundMark x1="44000" y1="18384" x2="44000" y2="18384"/>
                        <a14:backgroundMark x1="44833" y1="14206" x2="44833" y2="14206"/>
                        <a14:backgroundMark x1="45000" y1="14206" x2="45000" y2="14206"/>
                        <a14:backgroundMark x1="54667" y1="18663" x2="54667" y2="186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0800000">
            <a:off x="6140391" y="3760379"/>
            <a:ext cx="1035901" cy="590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4725DEB-7CC5-8141-92F2-A2E5A7B3D9AE}"/>
              </a:ext>
            </a:extLst>
          </p:cNvPr>
          <p:cNvGrpSpPr/>
          <p:nvPr/>
        </p:nvGrpSpPr>
        <p:grpSpPr>
          <a:xfrm>
            <a:off x="304948" y="1133160"/>
            <a:ext cx="2867136" cy="1731421"/>
            <a:chOff x="4130548" y="621792"/>
            <a:chExt cx="4042209" cy="2418588"/>
          </a:xfrm>
        </p:grpSpPr>
        <p:pic>
          <p:nvPicPr>
            <p:cNvPr id="13" name="Picture 4">
              <a:extLst>
                <a:ext uri="{FF2B5EF4-FFF2-40B4-BE49-F238E27FC236}">
                  <a16:creationId xmlns:a16="http://schemas.microsoft.com/office/drawing/2014/main" id="{ABB6A1F9-F561-3F4C-8FB2-6AF0556C12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screen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9471" b="89694" l="5500" r="93167">
                          <a14:foregroundMark x1="33000" y1="28412" x2="33000" y2="28412"/>
                          <a14:foregroundMark x1="44167" y1="37047" x2="44167" y2="37047"/>
                          <a14:foregroundMark x1="55333" y1="50139" x2="55333" y2="50139"/>
                          <a14:foregroundMark x1="68667" y1="28134" x2="68667" y2="28134"/>
                          <a14:foregroundMark x1="87000" y1="24513" x2="87000" y2="24513"/>
                          <a14:foregroundMark x1="93000" y1="41783" x2="93000" y2="41783"/>
                          <a14:foregroundMark x1="93333" y1="59889" x2="93333" y2="59889"/>
                          <a14:foregroundMark x1="92333" y1="54039" x2="92333" y2="54039"/>
                          <a14:foregroundMark x1="88167" y1="49861" x2="88167" y2="49861"/>
                          <a14:foregroundMark x1="53167" y1="60724" x2="53167" y2="60724"/>
                          <a14:foregroundMark x1="53167" y1="75766" x2="53167" y2="75766"/>
                          <a14:foregroundMark x1="17333" y1="84680" x2="17333" y2="84680"/>
                          <a14:foregroundMark x1="31833" y1="73259" x2="31833" y2="73259"/>
                          <a14:foregroundMark x1="15000" y1="64067" x2="15000" y2="64067"/>
                          <a14:foregroundMark x1="5500" y1="56267" x2="5500" y2="56267"/>
                          <a14:foregroundMark x1="7500" y1="38719" x2="7500" y2="38719"/>
                          <a14:foregroundMark x1="26667" y1="28969" x2="26667" y2="28969"/>
                          <a14:foregroundMark x1="44167" y1="22563" x2="44167" y2="22563"/>
                          <a14:foregroundMark x1="54333" y1="19499" x2="54333" y2="19499"/>
                          <a14:foregroundMark x1="53500" y1="13928" x2="53500" y2="13928"/>
                          <a14:foregroundMark x1="44000" y1="18384" x2="44000" y2="18384"/>
                          <a14:foregroundMark x1="48000" y1="18663" x2="48000" y2="18663"/>
                          <a14:foregroundMark x1="44833" y1="19220" x2="44833" y2="19220"/>
                          <a14:foregroundMark x1="52167" y1="18384" x2="52167" y2="18384"/>
                          <a14:foregroundMark x1="52667" y1="14763" x2="52667" y2="14763"/>
                          <a14:foregroundMark x1="50167" y1="13928" x2="50167" y2="13928"/>
                          <a14:foregroundMark x1="46333" y1="14206" x2="46333" y2="14206"/>
                          <a14:foregroundMark x1="46833" y1="17549" x2="46833" y2="17549"/>
                          <a14:foregroundMark x1="45000" y1="14206" x2="45000" y2="14206"/>
                          <a14:backgroundMark x1="47667" y1="19777" x2="47667" y2="19777"/>
                          <a14:backgroundMark x1="47500" y1="19220" x2="47500" y2="19220"/>
                          <a14:backgroundMark x1="47667" y1="19777" x2="47667" y2="19777"/>
                          <a14:backgroundMark x1="47667" y1="19220" x2="47667" y2="19220"/>
                          <a14:backgroundMark x1="47833" y1="19220" x2="47833" y2="19220"/>
                          <a14:backgroundMark x1="47667" y1="19499" x2="47667" y2="19499"/>
                          <a14:backgroundMark x1="47667" y1="19499" x2="47833" y2="19777"/>
                          <a14:backgroundMark x1="47833" y1="19499" x2="47833" y2="19499"/>
                          <a14:backgroundMark x1="47833" y1="19499" x2="47833" y2="19499"/>
                          <a14:backgroundMark x1="47667" y1="18942" x2="47667" y2="18942"/>
                          <a14:backgroundMark x1="47667" y1="19220" x2="47667" y2="19220"/>
                          <a14:backgroundMark x1="47667" y1="19220" x2="47667" y2="19220"/>
                          <a14:backgroundMark x1="47667" y1="19499" x2="47667" y2="19499"/>
                          <a14:backgroundMark x1="47667" y1="19499" x2="47667" y2="19499"/>
                          <a14:backgroundMark x1="47667" y1="18942" x2="47667" y2="18942"/>
                          <a14:backgroundMark x1="47667" y1="19499" x2="47667" y2="19499"/>
                          <a14:backgroundMark x1="47667" y1="19777" x2="47667" y2="19777"/>
                          <a14:backgroundMark x1="47667" y1="19220" x2="47667" y2="19220"/>
                          <a14:backgroundMark x1="47667" y1="19220" x2="47667" y2="19220"/>
                          <a14:backgroundMark x1="47667" y1="19499" x2="47667" y2="19499"/>
                          <a14:backgroundMark x1="47833" y1="19499" x2="47833" y2="19499"/>
                          <a14:backgroundMark x1="51667" y1="18942" x2="51667" y2="18942"/>
                          <a14:backgroundMark x1="43667" y1="19220" x2="43667" y2="19220"/>
                          <a14:backgroundMark x1="48500" y1="16713" x2="48500" y2="16713"/>
                          <a14:backgroundMark x1="45833" y1="18106" x2="45833" y2="18106"/>
                          <a14:backgroundMark x1="47167" y1="20056" x2="47167" y2="20056"/>
                          <a14:backgroundMark x1="48500" y1="18106" x2="48500" y2="18106"/>
                          <a14:backgroundMark x1="48833" y1="15320" x2="48833" y2="15320"/>
                          <a14:backgroundMark x1="47667" y1="14485" x2="47667" y2="14485"/>
                          <a14:backgroundMark x1="52667" y1="15877" x2="52667" y2="15877"/>
                          <a14:backgroundMark x1="52167" y1="15320" x2="52167" y2="15320"/>
                          <a14:backgroundMark x1="49000" y1="13928" x2="49000" y2="13928"/>
                          <a14:backgroundMark x1="50333" y1="13370" x2="50333" y2="13370"/>
                          <a14:backgroundMark x1="51000" y1="13928" x2="51000" y2="13928"/>
                          <a14:backgroundMark x1="50000" y1="14206" x2="50000" y2="14206"/>
                          <a14:backgroundMark x1="52500" y1="16992" x2="52500" y2="16992"/>
                          <a14:backgroundMark x1="52667" y1="14763" x2="52667" y2="14763"/>
                          <a14:backgroundMark x1="54500" y1="13649" x2="54500" y2="13649"/>
                          <a14:backgroundMark x1="53667" y1="13928" x2="53667" y2="13928"/>
                          <a14:backgroundMark x1="54500" y1="19499" x2="54500" y2="19499"/>
                          <a14:backgroundMark x1="53833" y1="19777" x2="53833" y2="19777"/>
                          <a14:backgroundMark x1="54167" y1="20056" x2="54167" y2="20056"/>
                          <a14:backgroundMark x1="54167" y1="19499" x2="54167" y2="19499"/>
                          <a14:backgroundMark x1="53167" y1="14206" x2="53167" y2="14206"/>
                          <a14:backgroundMark x1="45833" y1="14206" x2="45833" y2="14206"/>
                          <a14:backgroundMark x1="45000" y1="16156" x2="45000" y2="16156"/>
                          <a14:backgroundMark x1="46500" y1="14485" x2="46500" y2="14485"/>
                          <a14:backgroundMark x1="45833" y1="13928" x2="45833" y2="13928"/>
                          <a14:backgroundMark x1="45833" y1="14485" x2="45833" y2="14485"/>
                          <a14:backgroundMark x1="45000" y1="14485" x2="45000" y2="14485"/>
                          <a14:backgroundMark x1="45000" y1="13649" x2="45000" y2="13649"/>
                          <a14:backgroundMark x1="44833" y1="14485" x2="44833" y2="14485"/>
                          <a14:backgroundMark x1="44667" y1="14206" x2="44667" y2="14206"/>
                          <a14:backgroundMark x1="44500" y1="18384" x2="44500" y2="18384"/>
                          <a14:backgroundMark x1="44833" y1="19220" x2="44833" y2="19220"/>
                          <a14:backgroundMark x1="45167" y1="19777" x2="45167" y2="19777"/>
                          <a14:backgroundMark x1="46500" y1="17827" x2="46500" y2="17827"/>
                          <a14:backgroundMark x1="47833" y1="18942" x2="47833" y2="18942"/>
                          <a14:backgroundMark x1="47833" y1="19220" x2="47833" y2="19220"/>
                          <a14:backgroundMark x1="46667" y1="17549" x2="46667" y2="17549"/>
                          <a14:backgroundMark x1="44000" y1="18663" x2="44000" y2="18663"/>
                          <a14:backgroundMark x1="43833" y1="18384" x2="43833" y2="18384"/>
                          <a14:backgroundMark x1="51833" y1="15599" x2="51833" y2="15599"/>
                          <a14:backgroundMark x1="52167" y1="15877" x2="52167" y2="15877"/>
                          <a14:backgroundMark x1="50167" y1="14206" x2="50167" y2="14206"/>
                          <a14:backgroundMark x1="52000" y1="18663" x2="52000" y2="18663"/>
                          <a14:backgroundMark x1="52167" y1="18384" x2="52167" y2="18384"/>
                          <a14:backgroundMark x1="48167" y1="19220" x2="48167" y2="19220"/>
                          <a14:backgroundMark x1="48167" y1="18663" x2="48167" y2="18663"/>
                          <a14:backgroundMark x1="47667" y1="18663" x2="47667" y2="18663"/>
                          <a14:backgroundMark x1="48667" y1="17270" x2="48667" y2="17270"/>
                          <a14:backgroundMark x1="48667" y1="15042" x2="48667" y2="15042"/>
                          <a14:backgroundMark x1="48500" y1="18663" x2="48500" y2="18663"/>
                          <a14:backgroundMark x1="46167" y1="14206" x2="46167" y2="14206"/>
                          <a14:backgroundMark x1="45333" y1="14485" x2="45333" y2="14485"/>
                          <a14:backgroundMark x1="44833" y1="14485" x2="44833" y2="14485"/>
                          <a14:backgroundMark x1="44667" y1="14485" x2="44667" y2="14485"/>
                          <a14:backgroundMark x1="44000" y1="18384" x2="44000" y2="18384"/>
                          <a14:backgroundMark x1="44833" y1="14206" x2="44833" y2="14206"/>
                          <a14:backgroundMark x1="45000" y1="14206" x2="45000" y2="14206"/>
                          <a14:backgroundMark x1="54667" y1="18663" x2="54667" y2="1866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30548" y="621792"/>
              <a:ext cx="4042209" cy="24185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F505828-306E-CF4D-B411-AF9DE5DFEFD0}"/>
                </a:ext>
              </a:extLst>
            </p:cNvPr>
            <p:cNvSpPr txBox="1"/>
            <p:nvPr/>
          </p:nvSpPr>
          <p:spPr>
            <a:xfrm>
              <a:off x="6703159" y="1665790"/>
              <a:ext cx="562736" cy="343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TW" sz="1600" b="1" i="0" u="none" strike="noStrike" cap="none" spc="0" normalizeH="0" baseline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Ops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1DE1307-1618-8D47-8F2C-41C8E8B5C8BA}"/>
                </a:ext>
              </a:extLst>
            </p:cNvPr>
            <p:cNvSpPr txBox="1"/>
            <p:nvPr/>
          </p:nvSpPr>
          <p:spPr>
            <a:xfrm>
              <a:off x="5035903" y="1672590"/>
              <a:ext cx="528836" cy="343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TW" sz="1600" b="1" i="0" u="none" strike="noStrike" cap="none" spc="0" normalizeH="0" baseline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Dev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F305973-92F4-F148-A2B3-4F0D048D6296}"/>
                </a:ext>
              </a:extLst>
            </p:cNvPr>
            <p:cNvSpPr txBox="1"/>
            <p:nvPr/>
          </p:nvSpPr>
          <p:spPr>
            <a:xfrm>
              <a:off x="5890108" y="794624"/>
              <a:ext cx="513016" cy="343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TW" sz="1600" b="1" i="0" u="none" strike="noStrike" cap="none" spc="0" normalizeH="0" baseline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Sec</a:t>
              </a:r>
            </a:p>
          </p:txBody>
        </p:sp>
      </p:grp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C21DC536-92F6-1C48-81D9-9981AF681B71}"/>
              </a:ext>
            </a:extLst>
          </p:cNvPr>
          <p:cNvCxnSpPr>
            <a:endCxn id="15" idx="2"/>
          </p:cNvCxnSpPr>
          <p:nvPr/>
        </p:nvCxnSpPr>
        <p:spPr>
          <a:xfrm flipH="1" flipV="1">
            <a:off x="1134668" y="2131627"/>
            <a:ext cx="1835109" cy="11780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516AF21-3D34-FA4E-8FB8-7956E9C3452F}"/>
              </a:ext>
            </a:extLst>
          </p:cNvPr>
          <p:cNvCxnSpPr>
            <a:cxnSpLocks/>
          </p:cNvCxnSpPr>
          <p:nvPr/>
        </p:nvCxnSpPr>
        <p:spPr>
          <a:xfrm flipH="1">
            <a:off x="2860520" y="1620455"/>
            <a:ext cx="1590099" cy="4346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5DFD449-C116-5541-AD21-251475566E31}"/>
              </a:ext>
            </a:extLst>
          </p:cNvPr>
          <p:cNvCxnSpPr>
            <a:cxnSpLocks/>
          </p:cNvCxnSpPr>
          <p:nvPr/>
        </p:nvCxnSpPr>
        <p:spPr>
          <a:xfrm flipH="1" flipV="1">
            <a:off x="2336201" y="2484622"/>
            <a:ext cx="3184580" cy="11273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232741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Consciousness at Scale"/>
          <p:cNvSpPr txBox="1">
            <a:spLocks noGrp="1"/>
          </p:cNvSpPr>
          <p:nvPr>
            <p:ph type="title"/>
          </p:nvPr>
        </p:nvSpPr>
        <p:spPr>
          <a:xfrm>
            <a:off x="1544780" y="307129"/>
            <a:ext cx="6918127" cy="946201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Metrics of “Namespace Services”</a:t>
            </a:r>
            <a:endParaRPr dirty="0"/>
          </a:p>
        </p:txBody>
      </p:sp>
      <p:pic>
        <p:nvPicPr>
          <p:cNvPr id="4" name="Picture 3">
            <a:hlinkClick r:id="rId2"/>
            <a:extLst>
              <a:ext uri="{FF2B5EF4-FFF2-40B4-BE49-F238E27FC236}">
                <a16:creationId xmlns:a16="http://schemas.microsoft.com/office/drawing/2014/main" id="{0E401164-7B04-C247-8BF1-C40A38509EF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6456" y="1083418"/>
            <a:ext cx="7374773" cy="310453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D5830E3-0351-864E-B1AA-0DA11144F7B0}"/>
              </a:ext>
            </a:extLst>
          </p:cNvPr>
          <p:cNvSpPr txBox="1"/>
          <p:nvPr/>
        </p:nvSpPr>
        <p:spPr>
          <a:xfrm>
            <a:off x="3412060" y="4269443"/>
            <a:ext cx="3183564" cy="2154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www.getambassador.io</a:t>
            </a:r>
            <a:r>
              <a:rPr lang="en-US" dirty="0"/>
              <a:t>/products/</a:t>
            </a:r>
            <a:endParaRPr kumimoji="0" lang="en-TW" sz="1400" b="0" i="0" u="none" strike="noStrike" cap="none" spc="0" normalizeH="0" baseline="0" dirty="0">
              <a:ln>
                <a:noFill/>
              </a:ln>
              <a:solidFill>
                <a:srgbClr val="AAFFEE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6885452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1410510" y="416153"/>
            <a:ext cx="6322979" cy="93385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 Unified Namespace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D2C983-D88E-B04E-A49A-B551CDCC36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64</a:t>
            </a:fld>
            <a:endParaRPr lang="e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E6FB71-C0D7-094C-B16B-17D922978D9D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939500" y="1627001"/>
            <a:ext cx="3837000" cy="2792173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en-TW" dirty="0">
                <a:latin typeface="Arial Rounded MT Bold" panose="020F0704030504030204" pitchFamily="34" charset="77"/>
              </a:rPr>
              <a:t>What are </a:t>
            </a:r>
            <a:r>
              <a:rPr lang="en-TW">
                <a:latin typeface="Arial Rounded MT Bold" panose="020F0704030504030204" pitchFamily="34" charset="77"/>
              </a:rPr>
              <a:t>representables?</a:t>
            </a:r>
            <a:endParaRPr lang="en-US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endParaRPr lang="en-US" sz="1600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r>
              <a:rPr lang="en-TW" sz="1600">
                <a:latin typeface="Arial Rounded MT Bold" panose="020F0704030504030204" pitchFamily="34" charset="77"/>
              </a:rPr>
              <a:t>A </a:t>
            </a:r>
            <a:r>
              <a:rPr lang="en-TW" sz="1600" dirty="0">
                <a:latin typeface="Arial Rounded MT Bold" panose="020F0704030504030204" pitchFamily="34" charset="77"/>
              </a:rPr>
              <a:t>Portal to all Names</a:t>
            </a:r>
          </a:p>
          <a:p>
            <a:pPr>
              <a:buFont typeface="+mj-lt"/>
              <a:buAutoNum type="arabicPeriod"/>
            </a:pPr>
            <a:endParaRPr lang="en-TW" sz="1600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Human-Machine Interface</a:t>
            </a:r>
            <a:endParaRPr lang="en-TW" sz="1600" dirty="0">
              <a:latin typeface="Arial Rounded MT Bold" panose="020F0704030504030204" pitchFamily="34" charset="77"/>
            </a:endParaRP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5CC91F14-43E3-4B41-8027-C5E9CB23035B}"/>
              </a:ext>
            </a:extLst>
          </p:cNvPr>
          <p:cNvSpPr txBox="1">
            <a:spLocks/>
          </p:cNvSpPr>
          <p:nvPr/>
        </p:nvSpPr>
        <p:spPr>
          <a:xfrm>
            <a:off x="255445" y="3140764"/>
            <a:ext cx="3837000" cy="1607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 algn="ctr">
              <a:buFont typeface="Arial"/>
              <a:buNone/>
            </a:pPr>
            <a:r>
              <a:rPr lang="en-US" sz="1600" dirty="0">
                <a:latin typeface="Arial Rounded MT Bold" panose="020F0704030504030204" pitchFamily="34" charset="77"/>
              </a:rPr>
              <a:t>Physical and Information Sciences shares the same Challenge</a:t>
            </a:r>
            <a:endParaRPr lang="en-TW" sz="1600" dirty="0">
              <a:latin typeface="Arial Rounded MT Bold" panose="020F0704030504030204" pitchFamily="34" charset="77"/>
            </a:endParaRP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FB3D173F-729F-F340-920F-CA735B15412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9894" y="1350008"/>
            <a:ext cx="2648102" cy="1006830"/>
          </a:xfrm>
          <a:prstGeom prst="rect">
            <a:avLst/>
          </a:prstGeom>
        </p:spPr>
      </p:pic>
      <p:pic>
        <p:nvPicPr>
          <p:cNvPr id="5" name="Picture 4">
            <a:hlinkClick r:id="rId3"/>
            <a:extLst>
              <a:ext uri="{FF2B5EF4-FFF2-40B4-BE49-F238E27FC236}">
                <a16:creationId xmlns:a16="http://schemas.microsoft.com/office/drawing/2014/main" id="{0FB459A0-3BEC-1845-828D-2AB5A897387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9278" y="2356837"/>
            <a:ext cx="2668717" cy="983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43319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CFA72B12-5DA6-3F4E-8C4C-DA83DE57CEA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5060" y="222659"/>
            <a:ext cx="940516" cy="1485437"/>
          </a:xfrm>
          <a:prstGeom prst="rect">
            <a:avLst/>
          </a:prstGeom>
        </p:spPr>
      </p:pic>
      <p:sp>
        <p:nvSpPr>
          <p:cNvPr id="252" name="DevSecOps"/>
          <p:cNvSpPr txBox="1">
            <a:spLocks noGrp="1"/>
          </p:cNvSpPr>
          <p:nvPr>
            <p:ph type="title"/>
          </p:nvPr>
        </p:nvSpPr>
        <p:spPr>
          <a:xfrm>
            <a:off x="740664" y="325417"/>
            <a:ext cx="7662672" cy="946201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A linguistic approach to </a:t>
            </a:r>
            <a:br>
              <a:rPr lang="en-US" dirty="0"/>
            </a:br>
            <a:r>
              <a:rPr lang="en-US" dirty="0"/>
              <a:t>unify the cognizance across scales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048F156-DB70-0245-BE60-6936AF34382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65</a:t>
            </a:fld>
            <a:endParaRPr lang="en" dirty="0"/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8575295A-9778-9B4A-8FB3-77C361361BE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53335" y="1271618"/>
            <a:ext cx="3237329" cy="332002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CB0C7D8-F4B1-BB40-B037-4EEA28C003EC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8553" y="1168400"/>
            <a:ext cx="1077911" cy="1664622"/>
          </a:xfrm>
          <a:prstGeom prst="rect">
            <a:avLst/>
          </a:prstGeom>
        </p:spPr>
      </p:pic>
      <p:pic>
        <p:nvPicPr>
          <p:cNvPr id="9" name="Picture 8">
            <a:hlinkClick r:id="rId6"/>
            <a:extLst>
              <a:ext uri="{FF2B5EF4-FFF2-40B4-BE49-F238E27FC236}">
                <a16:creationId xmlns:a16="http://schemas.microsoft.com/office/drawing/2014/main" id="{16B8EE65-8572-6344-9807-AE19DA2BBD00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01267" y="3927040"/>
            <a:ext cx="2184400" cy="115919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CF05A6D-2545-484D-8DB2-C12B81D994AF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78355" y="1314952"/>
            <a:ext cx="1924980" cy="100664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AC30CFB-C018-B34C-954B-C9623828F34D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31044" y="2500174"/>
            <a:ext cx="1972291" cy="1031382"/>
          </a:xfrm>
          <a:prstGeom prst="rect">
            <a:avLst/>
          </a:prstGeom>
        </p:spPr>
      </p:pic>
      <p:pic>
        <p:nvPicPr>
          <p:cNvPr id="16" name="Picture 2" descr="GitOps Graphic">
            <a:hlinkClick r:id="rId10"/>
            <a:extLst>
              <a:ext uri="{FF2B5EF4-FFF2-40B4-BE49-F238E27FC236}">
                <a16:creationId xmlns:a16="http://schemas.microsoft.com/office/drawing/2014/main" id="{623F2B60-60A2-0147-BA65-16D6CCB895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58332" y="3917520"/>
            <a:ext cx="2025418" cy="1139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Where Mathematics Comes From.jpg">
            <a:hlinkClick r:id="rId12"/>
            <a:extLst>
              <a:ext uri="{FF2B5EF4-FFF2-40B4-BE49-F238E27FC236}">
                <a16:creationId xmlns:a16="http://schemas.microsoft.com/office/drawing/2014/main" id="{E1837A11-5C46-094C-AF53-42A69C03D2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17509" y="2357475"/>
            <a:ext cx="1053423" cy="1316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hlinkClick r:id="rId14"/>
            <a:extLst>
              <a:ext uri="{FF2B5EF4-FFF2-40B4-BE49-F238E27FC236}">
                <a16:creationId xmlns:a16="http://schemas.microsoft.com/office/drawing/2014/main" id="{0260895C-5F0B-3A42-99D1-970A0DAE3107}"/>
              </a:ext>
            </a:extLst>
          </p:cNvPr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3131" y="1221194"/>
            <a:ext cx="895090" cy="126760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9D4E0F8-27D5-BA41-B087-F6EB88030E6A}"/>
              </a:ext>
            </a:extLst>
          </p:cNvPr>
          <p:cNvSpPr txBox="1"/>
          <p:nvPr/>
        </p:nvSpPr>
        <p:spPr>
          <a:xfrm>
            <a:off x="3283992" y="1692934"/>
            <a:ext cx="26484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Namespace = Cognitive Space</a:t>
            </a:r>
          </a:p>
        </p:txBody>
      </p:sp>
    </p:spTree>
    <p:extLst>
      <p:ext uri="{BB962C8B-B14F-4D97-AF65-F5344CB8AC3E}">
        <p14:creationId xmlns:p14="http://schemas.microsoft.com/office/powerpoint/2010/main" val="4968142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Code is Law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Code is Law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F80B61F-557C-DA4B-B648-84E000B270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685" y="966121"/>
            <a:ext cx="2524190" cy="3824530"/>
          </a:xfrm>
          <a:prstGeom prst="rect">
            <a:avLst/>
          </a:prstGeom>
        </p:spPr>
      </p:pic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43845F76-2595-1C4A-A5F3-10E04458D7D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01967" y="966121"/>
            <a:ext cx="2540065" cy="382453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96CF856-A34F-6448-8F5C-5718877B74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02216" y="0"/>
            <a:ext cx="1782763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014081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Spatial Oriented Representations"/>
          <p:cNvSpPr txBox="1">
            <a:spLocks noGrp="1"/>
          </p:cNvSpPr>
          <p:nvPr>
            <p:ph type="title"/>
          </p:nvPr>
        </p:nvSpPr>
        <p:spPr>
          <a:xfrm>
            <a:off x="145916" y="343705"/>
            <a:ext cx="8832714" cy="946201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A Unified</a:t>
            </a:r>
            <a:r>
              <a:rPr dirty="0"/>
              <a:t> </a:t>
            </a:r>
            <a:r>
              <a:rPr lang="en-US" dirty="0"/>
              <a:t>Context for the Collective Cognizance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C8202F-36A4-E643-BC49-9E6FC094086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86956" y="963673"/>
            <a:ext cx="4370085" cy="3216154"/>
          </a:xfrm>
          <a:prstGeom prst="rect">
            <a:avLst/>
          </a:prstGeom>
        </p:spPr>
      </p:pic>
      <p:sp>
        <p:nvSpPr>
          <p:cNvPr id="5" name="Right Arrow 4">
            <a:extLst>
              <a:ext uri="{FF2B5EF4-FFF2-40B4-BE49-F238E27FC236}">
                <a16:creationId xmlns:a16="http://schemas.microsoft.com/office/drawing/2014/main" id="{A3CE3FEA-7945-1049-A691-AC9CC21ACE1C}"/>
              </a:ext>
            </a:extLst>
          </p:cNvPr>
          <p:cNvSpPr/>
          <p:nvPr/>
        </p:nvSpPr>
        <p:spPr>
          <a:xfrm>
            <a:off x="889908" y="4362914"/>
            <a:ext cx="7685132" cy="436881"/>
          </a:xfrm>
          <a:prstGeom prst="rightArrow">
            <a:avLst/>
          </a:prstGeom>
          <a:gradFill flip="none" rotWithShape="1">
            <a:gsLst>
              <a:gs pos="0">
                <a:srgbClr val="0070C0"/>
              </a:gs>
              <a:gs pos="100000">
                <a:srgbClr val="FF0000"/>
              </a:gs>
            </a:gsLst>
            <a:lin ang="108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before</a:t>
            </a:r>
            <a:r>
              <a:rPr lang="en-US" b="1" dirty="0">
                <a:solidFill>
                  <a:srgbClr val="FF0000"/>
                </a:solidFill>
              </a:rPr>
              <a:t>                                                     Time                                                  </a:t>
            </a:r>
            <a:r>
              <a:rPr lang="en-US" b="1" dirty="0">
                <a:solidFill>
                  <a:schemeClr val="bg1"/>
                </a:solidFill>
              </a:rPr>
              <a:t>after</a:t>
            </a:r>
          </a:p>
        </p:txBody>
      </p:sp>
      <p:sp>
        <p:nvSpPr>
          <p:cNvPr id="6" name="Up Arrow 5">
            <a:extLst>
              <a:ext uri="{FF2B5EF4-FFF2-40B4-BE49-F238E27FC236}">
                <a16:creationId xmlns:a16="http://schemas.microsoft.com/office/drawing/2014/main" id="{D88A9C22-036A-654C-B7CD-7E7515BFC942}"/>
              </a:ext>
            </a:extLst>
          </p:cNvPr>
          <p:cNvSpPr/>
          <p:nvPr/>
        </p:nvSpPr>
        <p:spPr>
          <a:xfrm>
            <a:off x="6627781" y="1039280"/>
            <a:ext cx="1338511" cy="3391173"/>
          </a:xfrm>
          <a:prstGeom prst="upArrow">
            <a:avLst>
              <a:gd name="adj1" fmla="val 50000"/>
              <a:gd name="adj2" fmla="val 53972"/>
            </a:avLst>
          </a:prstGeom>
          <a:gradFill>
            <a:gsLst>
              <a:gs pos="100000">
                <a:srgbClr val="0070C0"/>
              </a:gs>
              <a:gs pos="0">
                <a:srgbClr val="FF0000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Far</a:t>
            </a: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r>
              <a:rPr lang="en-US" sz="1200" dirty="0">
                <a:solidFill>
                  <a:srgbClr val="FF0000"/>
                </a:solidFill>
              </a:rPr>
              <a:t>Space</a:t>
            </a: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near</a:t>
            </a:r>
          </a:p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049591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8058905D-F0FD-754A-B0AC-63FF4F817E72}"/>
              </a:ext>
            </a:extLst>
          </p:cNvPr>
          <p:cNvGrpSpPr/>
          <p:nvPr/>
        </p:nvGrpSpPr>
        <p:grpSpPr>
          <a:xfrm>
            <a:off x="4657848" y="944651"/>
            <a:ext cx="3413089" cy="828493"/>
            <a:chOff x="5576519" y="742278"/>
            <a:chExt cx="3413089" cy="828493"/>
          </a:xfrm>
        </p:grpSpPr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09FC175B-939D-CA45-9127-6E66C92508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576519" y="1027329"/>
              <a:ext cx="3413089" cy="543442"/>
            </a:xfrm>
            <a:prstGeom prst="rect">
              <a:avLst/>
            </a:prstGeom>
          </p:spPr>
        </p:pic>
        <p:sp>
          <p:nvSpPr>
            <p:cNvPr id="79" name="Rounded Rectangular Callout 78">
              <a:extLst>
                <a:ext uri="{FF2B5EF4-FFF2-40B4-BE49-F238E27FC236}">
                  <a16:creationId xmlns:a16="http://schemas.microsoft.com/office/drawing/2014/main" id="{623E08B2-A3DD-C24E-B646-369BA1FB203A}"/>
                </a:ext>
              </a:extLst>
            </p:cNvPr>
            <p:cNvSpPr/>
            <p:nvPr/>
          </p:nvSpPr>
          <p:spPr>
            <a:xfrm>
              <a:off x="5968949" y="742278"/>
              <a:ext cx="1206055" cy="178772"/>
            </a:xfrm>
            <a:prstGeom prst="wedgeRoundRectCallout">
              <a:avLst>
                <a:gd name="adj1" fmla="val -32385"/>
                <a:gd name="adj2" fmla="val 95546"/>
                <a:gd name="adj3" fmla="val 16667"/>
              </a:avLst>
            </a:prstGeom>
            <a:solidFill>
              <a:schemeClr val="tx2"/>
            </a:solidFill>
            <a:ln w="12700" cap="flat">
              <a:solidFill>
                <a:srgbClr val="FFFFFF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TW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j-ea"/>
                  <a:cs typeface="Arial"/>
                  <a:sym typeface="Arial"/>
                </a:rPr>
                <a:t>Time Stamp</a:t>
              </a:r>
            </a:p>
          </p:txBody>
        </p:sp>
      </p:grpSp>
      <p:grpSp>
        <p:nvGrpSpPr>
          <p:cNvPr id="363" name="Group 362">
            <a:extLst>
              <a:ext uri="{FF2B5EF4-FFF2-40B4-BE49-F238E27FC236}">
                <a16:creationId xmlns:a16="http://schemas.microsoft.com/office/drawing/2014/main" id="{04A0AEC2-2E43-8A47-BD05-F17437A42B93}"/>
              </a:ext>
            </a:extLst>
          </p:cNvPr>
          <p:cNvGrpSpPr/>
          <p:nvPr/>
        </p:nvGrpSpPr>
        <p:grpSpPr>
          <a:xfrm>
            <a:off x="4137453" y="920040"/>
            <a:ext cx="381058" cy="3435550"/>
            <a:chOff x="4137453" y="692776"/>
            <a:chExt cx="381058" cy="3435550"/>
          </a:xfrm>
        </p:grpSpPr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12A57CD4-64DD-1140-885C-C0A2B1981453}"/>
                </a:ext>
              </a:extLst>
            </p:cNvPr>
            <p:cNvSpPr/>
            <p:nvPr/>
          </p:nvSpPr>
          <p:spPr>
            <a:xfrm>
              <a:off x="4248035" y="3910612"/>
              <a:ext cx="156997" cy="217714"/>
            </a:xfrm>
            <a:prstGeom prst="rect">
              <a:avLst/>
            </a:prstGeom>
            <a:solidFill>
              <a:srgbClr val="926137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319A3546-A81B-E547-A9F8-0B6F0F59DEA4}"/>
                </a:ext>
              </a:extLst>
            </p:cNvPr>
            <p:cNvCxnSpPr>
              <a:cxnSpLocks/>
              <a:stCxn id="130" idx="4"/>
              <a:endCxn id="131" idx="0"/>
            </p:cNvCxnSpPr>
            <p:nvPr/>
          </p:nvCxnSpPr>
          <p:spPr>
            <a:xfrm flipH="1">
              <a:off x="4326534" y="1026749"/>
              <a:ext cx="1448" cy="2883863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ysDot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0552D14B-BA8F-2149-AB99-649CE6EF4F52}"/>
                </a:ext>
              </a:extLst>
            </p:cNvPr>
            <p:cNvSpPr/>
            <p:nvPr/>
          </p:nvSpPr>
          <p:spPr>
            <a:xfrm>
              <a:off x="4137453" y="692776"/>
              <a:ext cx="381058" cy="333973"/>
            </a:xfrm>
            <a:prstGeom prst="ellipse">
              <a:avLst/>
            </a:prstGeom>
            <a:noFill/>
            <a:ln w="25400" cap="flat">
              <a:solidFill>
                <a:srgbClr val="FFFFFF"/>
              </a:solidFill>
              <a:prstDash val="sysDot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79ACECE6-ADE4-EB4C-90E1-2E9F697A1A03}"/>
              </a:ext>
            </a:extLst>
          </p:cNvPr>
          <p:cNvCxnSpPr>
            <a:cxnSpLocks/>
          </p:cNvCxnSpPr>
          <p:nvPr/>
        </p:nvCxnSpPr>
        <p:spPr>
          <a:xfrm flipV="1">
            <a:off x="0" y="3210677"/>
            <a:ext cx="9144000" cy="35773"/>
          </a:xfrm>
          <a:prstGeom prst="line">
            <a:avLst/>
          </a:prstGeom>
          <a:noFill/>
          <a:ln w="63500" cap="flat">
            <a:solidFill>
              <a:schemeClr val="bg2"/>
            </a:solidFill>
            <a:prstDash val="solid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21" name="Spacetime properties of Consciousnes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Three Scales of Time</a:t>
            </a:r>
            <a:endParaRPr dirty="0"/>
          </a:p>
        </p:txBody>
      </p:sp>
      <p:grpSp>
        <p:nvGrpSpPr>
          <p:cNvPr id="7" name="Group 103">
            <a:extLst>
              <a:ext uri="{FF2B5EF4-FFF2-40B4-BE49-F238E27FC236}">
                <a16:creationId xmlns:a16="http://schemas.microsoft.com/office/drawing/2014/main" id="{C0CE95CD-33FC-C047-B8C3-ABDAE896717E}"/>
              </a:ext>
            </a:extLst>
          </p:cNvPr>
          <p:cNvGrpSpPr/>
          <p:nvPr/>
        </p:nvGrpSpPr>
        <p:grpSpPr>
          <a:xfrm>
            <a:off x="97143" y="2482991"/>
            <a:ext cx="1553483" cy="1515467"/>
            <a:chOff x="1820292" y="2566185"/>
            <a:chExt cx="1818258" cy="1818258"/>
          </a:xfrm>
          <a:noFill/>
        </p:grpSpPr>
        <p:sp>
          <p:nvSpPr>
            <p:cNvPr id="8" name="Oval 104">
              <a:extLst>
                <a:ext uri="{FF2B5EF4-FFF2-40B4-BE49-F238E27FC236}">
                  <a16:creationId xmlns:a16="http://schemas.microsoft.com/office/drawing/2014/main" id="{9DD9504D-92CE-044B-8C39-1D2242AAC66B}"/>
                </a:ext>
              </a:extLst>
            </p:cNvPr>
            <p:cNvSpPr/>
            <p:nvPr/>
          </p:nvSpPr>
          <p:spPr>
            <a:xfrm>
              <a:off x="1820292" y="2566185"/>
              <a:ext cx="1818258" cy="1818258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Normal Science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(commit)</a:t>
              </a:r>
            </a:p>
          </p:txBody>
        </p:sp>
        <p:sp>
          <p:nvSpPr>
            <p:cNvPr id="9" name="Oval 105">
              <a:extLst>
                <a:ext uri="{FF2B5EF4-FFF2-40B4-BE49-F238E27FC236}">
                  <a16:creationId xmlns:a16="http://schemas.microsoft.com/office/drawing/2014/main" id="{4818D678-ACA4-2448-ACAC-421647BE21FB}"/>
                </a:ext>
              </a:extLst>
            </p:cNvPr>
            <p:cNvSpPr/>
            <p:nvPr/>
          </p:nvSpPr>
          <p:spPr>
            <a:xfrm>
              <a:off x="1912367" y="2663340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10" name="Group 100">
            <a:extLst>
              <a:ext uri="{FF2B5EF4-FFF2-40B4-BE49-F238E27FC236}">
                <a16:creationId xmlns:a16="http://schemas.microsoft.com/office/drawing/2014/main" id="{BCF881E7-D243-8846-9172-131D276415C2}"/>
              </a:ext>
            </a:extLst>
          </p:cNvPr>
          <p:cNvGrpSpPr/>
          <p:nvPr/>
        </p:nvGrpSpPr>
        <p:grpSpPr>
          <a:xfrm>
            <a:off x="1859059" y="2450654"/>
            <a:ext cx="1512000" cy="1512000"/>
            <a:chOff x="1820292" y="2428401"/>
            <a:chExt cx="1818258" cy="1818258"/>
          </a:xfrm>
          <a:noFill/>
        </p:grpSpPr>
        <p:sp>
          <p:nvSpPr>
            <p:cNvPr id="11" name="Oval 101">
              <a:extLst>
                <a:ext uri="{FF2B5EF4-FFF2-40B4-BE49-F238E27FC236}">
                  <a16:creationId xmlns:a16="http://schemas.microsoft.com/office/drawing/2014/main" id="{9C557010-01CF-E840-A160-1D3AFFB2C21A}"/>
                </a:ext>
              </a:extLst>
            </p:cNvPr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Model 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Drift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(build)</a:t>
              </a:r>
            </a:p>
          </p:txBody>
        </p:sp>
        <p:sp>
          <p:nvSpPr>
            <p:cNvPr id="12" name="Oval 102">
              <a:extLst>
                <a:ext uri="{FF2B5EF4-FFF2-40B4-BE49-F238E27FC236}">
                  <a16:creationId xmlns:a16="http://schemas.microsoft.com/office/drawing/2014/main" id="{0D9338D4-6583-0341-A2D0-4E6C0C5973D5}"/>
                </a:ext>
              </a:extLst>
            </p:cNvPr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13" name="Group 106">
            <a:extLst>
              <a:ext uri="{FF2B5EF4-FFF2-40B4-BE49-F238E27FC236}">
                <a16:creationId xmlns:a16="http://schemas.microsoft.com/office/drawing/2014/main" id="{811B62B9-4AB3-B448-BE99-4BFEB2B47CE5}"/>
              </a:ext>
            </a:extLst>
          </p:cNvPr>
          <p:cNvGrpSpPr/>
          <p:nvPr/>
        </p:nvGrpSpPr>
        <p:grpSpPr>
          <a:xfrm>
            <a:off x="3672738" y="2450653"/>
            <a:ext cx="1512000" cy="1512000"/>
            <a:chOff x="1820291" y="2566185"/>
            <a:chExt cx="1866776" cy="1818258"/>
          </a:xfrm>
          <a:noFill/>
        </p:grpSpPr>
        <p:sp>
          <p:nvSpPr>
            <p:cNvPr id="14" name="Oval 107">
              <a:extLst>
                <a:ext uri="{FF2B5EF4-FFF2-40B4-BE49-F238E27FC236}">
                  <a16:creationId xmlns:a16="http://schemas.microsoft.com/office/drawing/2014/main" id="{468D54E3-E665-4E46-A828-F5A394808034}"/>
                </a:ext>
              </a:extLst>
            </p:cNvPr>
            <p:cNvSpPr/>
            <p:nvPr/>
          </p:nvSpPr>
          <p:spPr>
            <a:xfrm>
              <a:off x="1820291" y="2566185"/>
              <a:ext cx="1866776" cy="181825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Model Crisis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(test)</a:t>
              </a: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  <p:sp>
          <p:nvSpPr>
            <p:cNvPr id="15" name="Oval 108">
              <a:extLst>
                <a:ext uri="{FF2B5EF4-FFF2-40B4-BE49-F238E27FC236}">
                  <a16:creationId xmlns:a16="http://schemas.microsoft.com/office/drawing/2014/main" id="{129A2930-D0CC-4448-A963-C6D64916C4DD}"/>
                </a:ext>
              </a:extLst>
            </p:cNvPr>
            <p:cNvSpPr/>
            <p:nvPr/>
          </p:nvSpPr>
          <p:spPr>
            <a:xfrm>
              <a:off x="1937368" y="2661232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16" name="Group 109">
            <a:extLst>
              <a:ext uri="{FF2B5EF4-FFF2-40B4-BE49-F238E27FC236}">
                <a16:creationId xmlns:a16="http://schemas.microsoft.com/office/drawing/2014/main" id="{40BE20C2-EFAC-4F49-BDB9-515C01E789FF}"/>
              </a:ext>
            </a:extLst>
          </p:cNvPr>
          <p:cNvGrpSpPr/>
          <p:nvPr/>
        </p:nvGrpSpPr>
        <p:grpSpPr>
          <a:xfrm>
            <a:off x="5460655" y="2463483"/>
            <a:ext cx="1512000" cy="1512000"/>
            <a:chOff x="1820292" y="2428401"/>
            <a:chExt cx="1818258" cy="1818258"/>
          </a:xfrm>
          <a:noFill/>
        </p:grpSpPr>
        <p:sp>
          <p:nvSpPr>
            <p:cNvPr id="17" name="Oval 110">
              <a:extLst>
                <a:ext uri="{FF2B5EF4-FFF2-40B4-BE49-F238E27FC236}">
                  <a16:creationId xmlns:a16="http://schemas.microsoft.com/office/drawing/2014/main" id="{0BF8D636-37DB-9144-BBA9-13BE7FA29AD1}"/>
                </a:ext>
              </a:extLst>
            </p:cNvPr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rgbClr val="17375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Model Revolution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(stage)</a:t>
              </a:r>
            </a:p>
          </p:txBody>
        </p:sp>
        <p:sp>
          <p:nvSpPr>
            <p:cNvPr id="18" name="Oval 111">
              <a:extLst>
                <a:ext uri="{FF2B5EF4-FFF2-40B4-BE49-F238E27FC236}">
                  <a16:creationId xmlns:a16="http://schemas.microsoft.com/office/drawing/2014/main" id="{4246509E-929D-4A48-B3D4-30017ECCB23E}"/>
                </a:ext>
              </a:extLst>
            </p:cNvPr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28" name="Group 109">
            <a:extLst>
              <a:ext uri="{FF2B5EF4-FFF2-40B4-BE49-F238E27FC236}">
                <a16:creationId xmlns:a16="http://schemas.microsoft.com/office/drawing/2014/main" id="{99E51211-4953-A245-BF60-98996B83F250}"/>
              </a:ext>
            </a:extLst>
          </p:cNvPr>
          <p:cNvGrpSpPr/>
          <p:nvPr/>
        </p:nvGrpSpPr>
        <p:grpSpPr>
          <a:xfrm>
            <a:off x="7175004" y="2454677"/>
            <a:ext cx="1512000" cy="1512000"/>
            <a:chOff x="1820292" y="2428401"/>
            <a:chExt cx="1818258" cy="1818258"/>
          </a:xfrm>
          <a:noFill/>
        </p:grpSpPr>
        <p:sp>
          <p:nvSpPr>
            <p:cNvPr id="29" name="Oval 110">
              <a:extLst>
                <a:ext uri="{FF2B5EF4-FFF2-40B4-BE49-F238E27FC236}">
                  <a16:creationId xmlns:a16="http://schemas.microsoft.com/office/drawing/2014/main" id="{18001011-FA00-2A4D-8762-B8F706684BF8}"/>
                </a:ext>
              </a:extLst>
            </p:cNvPr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rgbClr val="17375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Paradigm Change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(deploy)</a:t>
              </a:r>
            </a:p>
          </p:txBody>
        </p:sp>
        <p:sp>
          <p:nvSpPr>
            <p:cNvPr id="30" name="Oval 111">
              <a:extLst>
                <a:ext uri="{FF2B5EF4-FFF2-40B4-BE49-F238E27FC236}">
                  <a16:creationId xmlns:a16="http://schemas.microsoft.com/office/drawing/2014/main" id="{595B8065-9038-A24B-BACF-15AA847988E5}"/>
                </a:ext>
              </a:extLst>
            </p:cNvPr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344" name="Group 343">
            <a:extLst>
              <a:ext uri="{FF2B5EF4-FFF2-40B4-BE49-F238E27FC236}">
                <a16:creationId xmlns:a16="http://schemas.microsoft.com/office/drawing/2014/main" id="{F325A2DE-D51B-5847-8F54-C8C70925DCA1}"/>
              </a:ext>
            </a:extLst>
          </p:cNvPr>
          <p:cNvGrpSpPr/>
          <p:nvPr/>
        </p:nvGrpSpPr>
        <p:grpSpPr>
          <a:xfrm>
            <a:off x="544124" y="1090165"/>
            <a:ext cx="3017682" cy="652683"/>
            <a:chOff x="544124" y="862901"/>
            <a:chExt cx="3017682" cy="652683"/>
          </a:xfrm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276F6883-B1E4-C441-ACD9-BB0FE507ED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4124" y="1176849"/>
              <a:ext cx="431557" cy="338735"/>
            </a:xfrm>
            <a:prstGeom prst="line">
              <a:avLst/>
            </a:prstGeom>
            <a:noFill/>
            <a:ln w="25400" cap="flat">
              <a:solidFill>
                <a:srgbClr val="FFFF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723494CF-2E1D-4444-8074-CF81B49A65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5681" y="1161767"/>
              <a:ext cx="2308250" cy="9000"/>
            </a:xfrm>
            <a:prstGeom prst="line">
              <a:avLst/>
            </a:prstGeom>
            <a:noFill/>
            <a:ln w="25400" cap="flat">
              <a:solidFill>
                <a:srgbClr val="FFFF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3BDA1BF-AB69-2847-AC78-9268423F2A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83931" y="862901"/>
              <a:ext cx="277875" cy="298865"/>
            </a:xfrm>
            <a:prstGeom prst="line">
              <a:avLst/>
            </a:prstGeom>
            <a:noFill/>
            <a:ln w="25400" cap="flat">
              <a:solidFill>
                <a:srgbClr val="FFFF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41" name="Oval 340">
              <a:extLst>
                <a:ext uri="{FF2B5EF4-FFF2-40B4-BE49-F238E27FC236}">
                  <a16:creationId xmlns:a16="http://schemas.microsoft.com/office/drawing/2014/main" id="{FC785C63-768B-7245-996B-2ACD1537BBE8}"/>
                </a:ext>
              </a:extLst>
            </p:cNvPr>
            <p:cNvSpPr/>
            <p:nvPr/>
          </p:nvSpPr>
          <p:spPr>
            <a:xfrm>
              <a:off x="836372" y="1064469"/>
              <a:ext cx="237600" cy="237600"/>
            </a:xfrm>
            <a:prstGeom prst="ellipse">
              <a:avLst/>
            </a:prstGeom>
            <a:solidFill>
              <a:srgbClr val="FFFF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0CC36719-C893-E940-9A93-857B0D8542B2}"/>
                </a:ext>
              </a:extLst>
            </p:cNvPr>
            <p:cNvSpPr/>
            <p:nvPr/>
          </p:nvSpPr>
          <p:spPr>
            <a:xfrm>
              <a:off x="1745351" y="1041748"/>
              <a:ext cx="237600" cy="237600"/>
            </a:xfrm>
            <a:prstGeom prst="ellipse">
              <a:avLst/>
            </a:prstGeom>
            <a:solidFill>
              <a:srgbClr val="FFFF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6BABA81E-C739-484E-8348-0A5432FEB97B}"/>
                </a:ext>
              </a:extLst>
            </p:cNvPr>
            <p:cNvSpPr/>
            <p:nvPr/>
          </p:nvSpPr>
          <p:spPr>
            <a:xfrm>
              <a:off x="3180018" y="1047467"/>
              <a:ext cx="237600" cy="237600"/>
            </a:xfrm>
            <a:prstGeom prst="ellipse">
              <a:avLst/>
            </a:prstGeom>
            <a:solidFill>
              <a:srgbClr val="FFFF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3" name="Group 342">
            <a:extLst>
              <a:ext uri="{FF2B5EF4-FFF2-40B4-BE49-F238E27FC236}">
                <a16:creationId xmlns:a16="http://schemas.microsoft.com/office/drawing/2014/main" id="{8B7FFA26-BE82-CC49-80BF-CE2C3E15FA11}"/>
              </a:ext>
            </a:extLst>
          </p:cNvPr>
          <p:cNvGrpSpPr/>
          <p:nvPr/>
        </p:nvGrpSpPr>
        <p:grpSpPr>
          <a:xfrm>
            <a:off x="0" y="941402"/>
            <a:ext cx="5246787" cy="805220"/>
            <a:chOff x="7625" y="714468"/>
            <a:chExt cx="5246787" cy="805220"/>
          </a:xfrm>
        </p:grpSpPr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9BDA8B88-2406-A04F-8AF2-00CD5E9ECD3E}"/>
                </a:ext>
              </a:extLst>
            </p:cNvPr>
            <p:cNvCxnSpPr>
              <a:cxnSpLocks/>
            </p:cNvCxnSpPr>
            <p:nvPr/>
          </p:nvCxnSpPr>
          <p:spPr>
            <a:xfrm>
              <a:off x="4341509" y="860093"/>
              <a:ext cx="912903" cy="659595"/>
            </a:xfrm>
            <a:prstGeom prst="line">
              <a:avLst/>
            </a:prstGeom>
            <a:noFill/>
            <a:ln w="25400" cap="flat">
              <a:solidFill>
                <a:srgbClr val="00B05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4CBCE7AD-DA47-F24D-91AA-587289C77B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25" y="825949"/>
              <a:ext cx="584175" cy="473101"/>
            </a:xfrm>
            <a:prstGeom prst="line">
              <a:avLst/>
            </a:prstGeom>
            <a:noFill/>
            <a:ln w="25400" cap="flat">
              <a:solidFill>
                <a:srgbClr val="00B05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9AC5E8A4-C0B1-0840-A627-6859213EA329}"/>
                </a:ext>
              </a:extLst>
            </p:cNvPr>
            <p:cNvCxnSpPr>
              <a:cxnSpLocks/>
            </p:cNvCxnSpPr>
            <p:nvPr/>
          </p:nvCxnSpPr>
          <p:spPr>
            <a:xfrm>
              <a:off x="591800" y="825949"/>
              <a:ext cx="3749709" cy="38826"/>
            </a:xfrm>
            <a:prstGeom prst="line">
              <a:avLst/>
            </a:prstGeom>
            <a:noFill/>
            <a:ln w="25400" cap="flat">
              <a:solidFill>
                <a:srgbClr val="00B05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7CDBAF53-F3C9-8847-9BDB-A0542604E207}"/>
                </a:ext>
              </a:extLst>
            </p:cNvPr>
            <p:cNvSpPr/>
            <p:nvPr/>
          </p:nvSpPr>
          <p:spPr>
            <a:xfrm>
              <a:off x="475416" y="719193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35C431A0-CB96-C345-AC01-205C036DC718}"/>
                </a:ext>
              </a:extLst>
            </p:cNvPr>
            <p:cNvSpPr/>
            <p:nvPr/>
          </p:nvSpPr>
          <p:spPr>
            <a:xfrm>
              <a:off x="1946624" y="714468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0849C0F3-8756-444F-942F-F851CD931E3F}"/>
                </a:ext>
              </a:extLst>
            </p:cNvPr>
            <p:cNvSpPr/>
            <p:nvPr/>
          </p:nvSpPr>
          <p:spPr>
            <a:xfrm>
              <a:off x="3431360" y="719963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4DEAA0A1-89D7-624F-98C6-867D27966209}"/>
                </a:ext>
              </a:extLst>
            </p:cNvPr>
            <p:cNvSpPr/>
            <p:nvPr/>
          </p:nvSpPr>
          <p:spPr>
            <a:xfrm>
              <a:off x="4222709" y="741293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0" name="Group 339">
            <a:extLst>
              <a:ext uri="{FF2B5EF4-FFF2-40B4-BE49-F238E27FC236}">
                <a16:creationId xmlns:a16="http://schemas.microsoft.com/office/drawing/2014/main" id="{4F3C6FFC-DE0A-6841-B7DB-6AF00B535C7B}"/>
              </a:ext>
            </a:extLst>
          </p:cNvPr>
          <p:cNvGrpSpPr/>
          <p:nvPr/>
        </p:nvGrpSpPr>
        <p:grpSpPr>
          <a:xfrm>
            <a:off x="-8505" y="1602188"/>
            <a:ext cx="7404936" cy="1073916"/>
            <a:chOff x="0" y="1382359"/>
            <a:chExt cx="7404936" cy="1073916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2A14E0F3-6E83-3C45-9372-395BC57027B9}"/>
                </a:ext>
              </a:extLst>
            </p:cNvPr>
            <p:cNvCxnSpPr/>
            <p:nvPr/>
          </p:nvCxnSpPr>
          <p:spPr>
            <a:xfrm>
              <a:off x="0" y="1506583"/>
              <a:ext cx="6226629" cy="0"/>
            </a:xfrm>
            <a:prstGeom prst="line">
              <a:avLst/>
            </a:prstGeom>
            <a:noFill/>
            <a:ln w="25400" cap="flat">
              <a:solidFill>
                <a:srgbClr val="C00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F90D9268-EEB9-D24A-81DD-F161A434460D}"/>
                </a:ext>
              </a:extLst>
            </p:cNvPr>
            <p:cNvCxnSpPr>
              <a:cxnSpLocks/>
              <a:stCxn id="90" idx="5"/>
              <a:endCxn id="29" idx="1"/>
            </p:cNvCxnSpPr>
            <p:nvPr/>
          </p:nvCxnSpPr>
          <p:spPr>
            <a:xfrm>
              <a:off x="6338102" y="1597262"/>
              <a:ext cx="1066834" cy="859013"/>
            </a:xfrm>
            <a:prstGeom prst="line">
              <a:avLst/>
            </a:prstGeom>
            <a:noFill/>
            <a:ln w="25400" cap="flat">
              <a:solidFill>
                <a:srgbClr val="C00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34" name="Oval 333">
              <a:extLst>
                <a:ext uri="{FF2B5EF4-FFF2-40B4-BE49-F238E27FC236}">
                  <a16:creationId xmlns:a16="http://schemas.microsoft.com/office/drawing/2014/main" id="{06C6F277-2D9E-3F46-A91D-CFA230F12EF7}"/>
                </a:ext>
              </a:extLst>
            </p:cNvPr>
            <p:cNvSpPr/>
            <p:nvPr/>
          </p:nvSpPr>
          <p:spPr>
            <a:xfrm>
              <a:off x="5142243" y="1405189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2BEC2D6B-E14B-2F4A-998E-E460831FE92A}"/>
                </a:ext>
              </a:extLst>
            </p:cNvPr>
            <p:cNvSpPr/>
            <p:nvPr/>
          </p:nvSpPr>
          <p:spPr>
            <a:xfrm>
              <a:off x="425324" y="1382359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4FD80601-8B98-EC49-9DEA-E397BE8A14AD}"/>
                </a:ext>
              </a:extLst>
            </p:cNvPr>
            <p:cNvSpPr/>
            <p:nvPr/>
          </p:nvSpPr>
          <p:spPr>
            <a:xfrm>
              <a:off x="1485974" y="1387829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6A498A76-D082-E945-8555-4223BD0E4022}"/>
                </a:ext>
              </a:extLst>
            </p:cNvPr>
            <p:cNvSpPr/>
            <p:nvPr/>
          </p:nvSpPr>
          <p:spPr>
            <a:xfrm>
              <a:off x="2760446" y="1408255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CFBC0DA0-FE4E-8547-876C-F5A22660204F}"/>
                </a:ext>
              </a:extLst>
            </p:cNvPr>
            <p:cNvSpPr/>
            <p:nvPr/>
          </p:nvSpPr>
          <p:spPr>
            <a:xfrm>
              <a:off x="3940101" y="1408255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A217CF3F-C840-854D-9A25-9C729E5FCBC4}"/>
                </a:ext>
              </a:extLst>
            </p:cNvPr>
            <p:cNvSpPr/>
            <p:nvPr/>
          </p:nvSpPr>
          <p:spPr>
            <a:xfrm>
              <a:off x="6135298" y="1394458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6" name="Group 345">
            <a:extLst>
              <a:ext uri="{FF2B5EF4-FFF2-40B4-BE49-F238E27FC236}">
                <a16:creationId xmlns:a16="http://schemas.microsoft.com/office/drawing/2014/main" id="{926E907F-3809-7942-9589-9A8F089B3C9D}"/>
              </a:ext>
            </a:extLst>
          </p:cNvPr>
          <p:cNvGrpSpPr/>
          <p:nvPr/>
        </p:nvGrpSpPr>
        <p:grpSpPr>
          <a:xfrm>
            <a:off x="17808" y="1946942"/>
            <a:ext cx="2220413" cy="402986"/>
            <a:chOff x="26652" y="1719430"/>
            <a:chExt cx="2220413" cy="402986"/>
          </a:xfrm>
        </p:grpSpPr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1C10A9A9-5523-1840-89B6-3BC6EC093E0A}"/>
                </a:ext>
              </a:extLst>
            </p:cNvPr>
            <p:cNvCxnSpPr>
              <a:cxnSpLocks/>
              <a:endCxn id="108" idx="2"/>
            </p:cNvCxnSpPr>
            <p:nvPr/>
          </p:nvCxnSpPr>
          <p:spPr>
            <a:xfrm>
              <a:off x="26652" y="1827584"/>
              <a:ext cx="1588455" cy="10646"/>
            </a:xfrm>
            <a:prstGeom prst="line">
              <a:avLst/>
            </a:prstGeom>
            <a:noFill/>
            <a:ln w="25400" cap="flat">
              <a:solidFill>
                <a:srgbClr val="FFC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33509357-244D-C24D-B9FE-A1743857D263}"/>
                </a:ext>
              </a:extLst>
            </p:cNvPr>
            <p:cNvCxnSpPr>
              <a:cxnSpLocks/>
              <a:stCxn id="108" idx="1"/>
            </p:cNvCxnSpPr>
            <p:nvPr/>
          </p:nvCxnSpPr>
          <p:spPr>
            <a:xfrm>
              <a:off x="1649903" y="1754226"/>
              <a:ext cx="597162" cy="368190"/>
            </a:xfrm>
            <a:prstGeom prst="line">
              <a:avLst/>
            </a:prstGeom>
            <a:noFill/>
            <a:ln w="25400" cap="flat">
              <a:solidFill>
                <a:srgbClr val="FFC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65673E3D-5874-5648-8E9F-C362C2A124C8}"/>
                </a:ext>
              </a:extLst>
            </p:cNvPr>
            <p:cNvSpPr/>
            <p:nvPr/>
          </p:nvSpPr>
          <p:spPr>
            <a:xfrm>
              <a:off x="1615107" y="1719430"/>
              <a:ext cx="237600" cy="237600"/>
            </a:xfrm>
            <a:prstGeom prst="ellipse">
              <a:avLst/>
            </a:prstGeom>
            <a:solidFill>
              <a:srgbClr val="FFC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7" name="Group 346">
            <a:extLst>
              <a:ext uri="{FF2B5EF4-FFF2-40B4-BE49-F238E27FC236}">
                <a16:creationId xmlns:a16="http://schemas.microsoft.com/office/drawing/2014/main" id="{B0CEACA4-D772-B845-955D-22EA5E4EC123}"/>
              </a:ext>
            </a:extLst>
          </p:cNvPr>
          <p:cNvGrpSpPr/>
          <p:nvPr/>
        </p:nvGrpSpPr>
        <p:grpSpPr>
          <a:xfrm>
            <a:off x="6012" y="2202200"/>
            <a:ext cx="3888153" cy="469880"/>
            <a:chOff x="-8505" y="1990492"/>
            <a:chExt cx="3888153" cy="469880"/>
          </a:xfrm>
        </p:grpSpPr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05135ED9-1DF6-E24B-B30E-6C6D9034D13B}"/>
                </a:ext>
              </a:extLst>
            </p:cNvPr>
            <p:cNvCxnSpPr>
              <a:cxnSpLocks/>
            </p:cNvCxnSpPr>
            <p:nvPr/>
          </p:nvCxnSpPr>
          <p:spPr>
            <a:xfrm>
              <a:off x="-8505" y="2128498"/>
              <a:ext cx="3379564" cy="1265"/>
            </a:xfrm>
            <a:prstGeom prst="line">
              <a:avLst/>
            </a:prstGeom>
            <a:noFill/>
            <a:ln w="25400" cap="flat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10C367A6-6589-214A-A99B-D0FDBD848999}"/>
                </a:ext>
              </a:extLst>
            </p:cNvPr>
            <p:cNvCxnSpPr>
              <a:cxnSpLocks/>
              <a:stCxn id="110" idx="5"/>
              <a:endCxn id="14" idx="1"/>
            </p:cNvCxnSpPr>
            <p:nvPr/>
          </p:nvCxnSpPr>
          <p:spPr>
            <a:xfrm>
              <a:off x="3475969" y="2202499"/>
              <a:ext cx="403679" cy="257873"/>
            </a:xfrm>
            <a:prstGeom prst="line">
              <a:avLst/>
            </a:prstGeom>
            <a:noFill/>
            <a:ln w="25400" cap="flat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6B83F5A4-CF73-E94A-8223-7C1067DDBDAE}"/>
                </a:ext>
              </a:extLst>
            </p:cNvPr>
            <p:cNvSpPr/>
            <p:nvPr/>
          </p:nvSpPr>
          <p:spPr>
            <a:xfrm>
              <a:off x="3273165" y="1999695"/>
              <a:ext cx="237600" cy="2376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1B9FA362-C229-244A-BCB5-019B9116E9CB}"/>
                </a:ext>
              </a:extLst>
            </p:cNvPr>
            <p:cNvSpPr/>
            <p:nvPr/>
          </p:nvSpPr>
          <p:spPr>
            <a:xfrm>
              <a:off x="2077095" y="1990492"/>
              <a:ext cx="237600" cy="2376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sp>
        <p:nvSpPr>
          <p:cNvPr id="349" name="Rounded Rectangular Callout 348">
            <a:extLst>
              <a:ext uri="{FF2B5EF4-FFF2-40B4-BE49-F238E27FC236}">
                <a16:creationId xmlns:a16="http://schemas.microsoft.com/office/drawing/2014/main" id="{16C3AA1A-09BF-B446-9EE6-839E4D271763}"/>
              </a:ext>
            </a:extLst>
          </p:cNvPr>
          <p:cNvSpPr/>
          <p:nvPr/>
        </p:nvSpPr>
        <p:spPr>
          <a:xfrm>
            <a:off x="2539242" y="4396074"/>
            <a:ext cx="1206055" cy="178772"/>
          </a:xfrm>
          <a:prstGeom prst="wedgeRoundRectCallout">
            <a:avLst>
              <a:gd name="adj1" fmla="val 21048"/>
              <a:gd name="adj2" fmla="val -79821"/>
              <a:gd name="adj3" fmla="val 16667"/>
            </a:avLst>
          </a:prstGeom>
          <a:solidFill>
            <a:schemeClr val="tx2"/>
          </a:solidFill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Time Stamp</a:t>
            </a:r>
          </a:p>
        </p:txBody>
      </p:sp>
      <p:sp>
        <p:nvSpPr>
          <p:cNvPr id="351" name="Rectangle 350">
            <a:extLst>
              <a:ext uri="{FF2B5EF4-FFF2-40B4-BE49-F238E27FC236}">
                <a16:creationId xmlns:a16="http://schemas.microsoft.com/office/drawing/2014/main" id="{5ECC75E5-F0C7-2946-90DB-2672096255AB}"/>
              </a:ext>
            </a:extLst>
          </p:cNvPr>
          <p:cNvSpPr/>
          <p:nvPr/>
        </p:nvSpPr>
        <p:spPr>
          <a:xfrm>
            <a:off x="3311718" y="4129167"/>
            <a:ext cx="156997" cy="217714"/>
          </a:xfrm>
          <a:prstGeom prst="rect">
            <a:avLst/>
          </a:prstGeom>
          <a:solidFill>
            <a:srgbClr val="926137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352" name="Oval 351">
            <a:extLst>
              <a:ext uri="{FF2B5EF4-FFF2-40B4-BE49-F238E27FC236}">
                <a16:creationId xmlns:a16="http://schemas.microsoft.com/office/drawing/2014/main" id="{A6C8C926-EACE-CF4B-A653-8D272E3E1159}"/>
              </a:ext>
            </a:extLst>
          </p:cNvPr>
          <p:cNvSpPr/>
          <p:nvPr/>
        </p:nvSpPr>
        <p:spPr>
          <a:xfrm>
            <a:off x="3206292" y="2163524"/>
            <a:ext cx="381058" cy="333973"/>
          </a:xfrm>
          <a:prstGeom prst="ellips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cxnSp>
        <p:nvCxnSpPr>
          <p:cNvPr id="354" name="Straight Connector 353">
            <a:extLst>
              <a:ext uri="{FF2B5EF4-FFF2-40B4-BE49-F238E27FC236}">
                <a16:creationId xmlns:a16="http://schemas.microsoft.com/office/drawing/2014/main" id="{BFF72250-8A9C-4149-9836-AEC2C2EE9700}"/>
              </a:ext>
            </a:extLst>
          </p:cNvPr>
          <p:cNvCxnSpPr>
            <a:stCxn id="352" idx="4"/>
            <a:endCxn id="351" idx="0"/>
          </p:cNvCxnSpPr>
          <p:nvPr/>
        </p:nvCxnSpPr>
        <p:spPr>
          <a:xfrm flipH="1">
            <a:off x="3390217" y="2497497"/>
            <a:ext cx="6604" cy="1631670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1" name="Rectangle 120">
            <a:extLst>
              <a:ext uri="{FF2B5EF4-FFF2-40B4-BE49-F238E27FC236}">
                <a16:creationId xmlns:a16="http://schemas.microsoft.com/office/drawing/2014/main" id="{8C0C300D-5A92-FB44-8036-3BD2690A4431}"/>
              </a:ext>
            </a:extLst>
          </p:cNvPr>
          <p:cNvSpPr/>
          <p:nvPr/>
        </p:nvSpPr>
        <p:spPr>
          <a:xfrm>
            <a:off x="5175168" y="4146585"/>
            <a:ext cx="156997" cy="217714"/>
          </a:xfrm>
          <a:prstGeom prst="rect">
            <a:avLst/>
          </a:prstGeom>
          <a:solidFill>
            <a:srgbClr val="926137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E2999D44-B041-154B-9363-7A37DC7AE45F}"/>
              </a:ext>
            </a:extLst>
          </p:cNvPr>
          <p:cNvSpPr/>
          <p:nvPr/>
        </p:nvSpPr>
        <p:spPr>
          <a:xfrm>
            <a:off x="5065938" y="1585832"/>
            <a:ext cx="381058" cy="333973"/>
          </a:xfrm>
          <a:prstGeom prst="ellips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FFB5DB3A-4307-C842-8F7A-82329F7BFADD}"/>
              </a:ext>
            </a:extLst>
          </p:cNvPr>
          <p:cNvCxnSpPr>
            <a:stCxn id="122" idx="4"/>
            <a:endCxn id="121" idx="0"/>
          </p:cNvCxnSpPr>
          <p:nvPr/>
        </p:nvCxnSpPr>
        <p:spPr>
          <a:xfrm flipH="1">
            <a:off x="5253667" y="1919805"/>
            <a:ext cx="2800" cy="2226780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37" name="Rectangle 136">
            <a:extLst>
              <a:ext uri="{FF2B5EF4-FFF2-40B4-BE49-F238E27FC236}">
                <a16:creationId xmlns:a16="http://schemas.microsoft.com/office/drawing/2014/main" id="{65B9DE5E-5C06-A54F-853F-E9FB0F63E092}"/>
              </a:ext>
            </a:extLst>
          </p:cNvPr>
          <p:cNvSpPr/>
          <p:nvPr/>
        </p:nvSpPr>
        <p:spPr>
          <a:xfrm>
            <a:off x="1635057" y="4105980"/>
            <a:ext cx="156997" cy="217714"/>
          </a:xfrm>
          <a:prstGeom prst="rect">
            <a:avLst/>
          </a:prstGeom>
          <a:solidFill>
            <a:srgbClr val="926137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41E26D51-9110-424C-AA58-7DED913E01C0}"/>
              </a:ext>
            </a:extLst>
          </p:cNvPr>
          <p:cNvSpPr/>
          <p:nvPr/>
        </p:nvSpPr>
        <p:spPr>
          <a:xfrm>
            <a:off x="1521988" y="1887247"/>
            <a:ext cx="381058" cy="333973"/>
          </a:xfrm>
          <a:prstGeom prst="ellips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CE5A2259-07DB-F34A-A713-49A91BFCAE15}"/>
              </a:ext>
            </a:extLst>
          </p:cNvPr>
          <p:cNvCxnSpPr>
            <a:stCxn id="138" idx="4"/>
            <a:endCxn id="137" idx="0"/>
          </p:cNvCxnSpPr>
          <p:nvPr/>
        </p:nvCxnSpPr>
        <p:spPr>
          <a:xfrm>
            <a:off x="1712517" y="2221220"/>
            <a:ext cx="1039" cy="1884760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75" name="Picture 74">
            <a:extLst>
              <a:ext uri="{FF2B5EF4-FFF2-40B4-BE49-F238E27FC236}">
                <a16:creationId xmlns:a16="http://schemas.microsoft.com/office/drawing/2014/main" id="{486947E0-7558-984C-A7A5-E557ECE27F6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320" y="4644850"/>
            <a:ext cx="8559556" cy="448255"/>
          </a:xfrm>
          <a:prstGeom prst="rect">
            <a:avLst/>
          </a:prstGeom>
        </p:spPr>
      </p:pic>
      <p:sp>
        <p:nvSpPr>
          <p:cNvPr id="70" name="Rectangle 69">
            <a:extLst>
              <a:ext uri="{FF2B5EF4-FFF2-40B4-BE49-F238E27FC236}">
                <a16:creationId xmlns:a16="http://schemas.microsoft.com/office/drawing/2014/main" id="{F10AD97A-B3CA-4E4F-A963-B489C20F198D}"/>
              </a:ext>
            </a:extLst>
          </p:cNvPr>
          <p:cNvSpPr/>
          <p:nvPr/>
        </p:nvSpPr>
        <p:spPr>
          <a:xfrm>
            <a:off x="430785" y="402543"/>
            <a:ext cx="26291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/>
                <a:ea typeface="华文细黑"/>
                <a:cs typeface="华文细黑"/>
                <a:sym typeface="Arial"/>
              </a:rPr>
              <a:t>Mesoscopic</a:t>
            </a: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/>
                <a:ea typeface="华文细黑"/>
                <a:cs typeface="华文细黑"/>
                <a:sym typeface="Arial"/>
              </a:rPr>
              <a:t>：</a:t>
            </a:r>
            <a:endParaRPr kumimoji="0" lang="en-US" altLang="zh-CN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华文细黑"/>
              <a:ea typeface="华文细黑"/>
              <a:cs typeface="华文细黑"/>
              <a:sym typeface="Arial"/>
            </a:endParaRPr>
          </a:p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/>
                <a:ea typeface="华文细黑"/>
                <a:cs typeface="华文细黑"/>
                <a:sym typeface="Arial"/>
              </a:rPr>
              <a:t>Localized Adjustments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华文细黑"/>
              <a:ea typeface="华文细黑"/>
              <a:cs typeface="华文细黑"/>
              <a:sym typeface="Arial"/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E44A04B7-4270-DE4B-9974-0C0F89AC9197}"/>
              </a:ext>
            </a:extLst>
          </p:cNvPr>
          <p:cNvSpPr/>
          <p:nvPr/>
        </p:nvSpPr>
        <p:spPr>
          <a:xfrm>
            <a:off x="5740404" y="2032963"/>
            <a:ext cx="21673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/>
                <a:ea typeface="华文细黑"/>
                <a:cs typeface="华文细黑"/>
                <a:sym typeface="Arial"/>
              </a:rPr>
              <a:t>Macroscopic:</a:t>
            </a:r>
          </a:p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/>
                <a:ea typeface="华文细黑"/>
                <a:cs typeface="华文细黑"/>
                <a:sym typeface="Arial"/>
              </a:rPr>
              <a:t>Five Stages of Evolution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3426CD6E-D3BB-6B44-A887-59A792A4C5FB}"/>
              </a:ext>
            </a:extLst>
          </p:cNvPr>
          <p:cNvSpPr/>
          <p:nvPr/>
        </p:nvSpPr>
        <p:spPr>
          <a:xfrm>
            <a:off x="5689258" y="4227753"/>
            <a:ext cx="286860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/>
                <a:ea typeface="华文细黑"/>
                <a:cs typeface="华文细黑"/>
                <a:sym typeface="Arial"/>
              </a:rPr>
              <a:t>Microscopic</a:t>
            </a: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/>
                <a:ea typeface="华文细黑"/>
                <a:cs typeface="华文细黑"/>
                <a:sym typeface="Arial"/>
              </a:rPr>
              <a:t>：</a:t>
            </a:r>
            <a:endParaRPr kumimoji="0" lang="en-US" altLang="zh-CN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华文细黑"/>
              <a:ea typeface="华文细黑"/>
              <a:cs typeface="华文细黑"/>
              <a:sym typeface="Arial"/>
            </a:endParaRPr>
          </a:p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/>
                <a:ea typeface="华文细黑"/>
                <a:cs typeface="华文细黑"/>
                <a:sym typeface="Arial"/>
              </a:rPr>
              <a:t>Process Data and Summative Result</a:t>
            </a:r>
          </a:p>
        </p:txBody>
      </p:sp>
    </p:spTree>
    <p:extLst>
      <p:ext uri="{BB962C8B-B14F-4D97-AF65-F5344CB8AC3E}">
        <p14:creationId xmlns:p14="http://schemas.microsoft.com/office/powerpoint/2010/main" val="200738163"/>
      </p:ext>
    </p:extLst>
  </p:cSld>
  <p:clrMapOvr>
    <a:masterClrMapping/>
  </p:clrMapOvr>
  <p:transition spd="med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3" name="Group 362">
            <a:extLst>
              <a:ext uri="{FF2B5EF4-FFF2-40B4-BE49-F238E27FC236}">
                <a16:creationId xmlns:a16="http://schemas.microsoft.com/office/drawing/2014/main" id="{04A0AEC2-2E43-8A47-BD05-F17437A42B93}"/>
              </a:ext>
            </a:extLst>
          </p:cNvPr>
          <p:cNvGrpSpPr/>
          <p:nvPr/>
        </p:nvGrpSpPr>
        <p:grpSpPr>
          <a:xfrm>
            <a:off x="4137453" y="1346760"/>
            <a:ext cx="381058" cy="3435550"/>
            <a:chOff x="4137453" y="692776"/>
            <a:chExt cx="381058" cy="3435550"/>
          </a:xfrm>
        </p:grpSpPr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12A57CD4-64DD-1140-885C-C0A2B1981453}"/>
                </a:ext>
              </a:extLst>
            </p:cNvPr>
            <p:cNvSpPr/>
            <p:nvPr/>
          </p:nvSpPr>
          <p:spPr>
            <a:xfrm>
              <a:off x="4248035" y="3910612"/>
              <a:ext cx="156997" cy="217714"/>
            </a:xfrm>
            <a:prstGeom prst="rect">
              <a:avLst/>
            </a:prstGeom>
            <a:solidFill>
              <a:srgbClr val="926137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319A3546-A81B-E547-A9F8-0B6F0F59DEA4}"/>
                </a:ext>
              </a:extLst>
            </p:cNvPr>
            <p:cNvCxnSpPr>
              <a:cxnSpLocks/>
              <a:stCxn id="130" idx="4"/>
              <a:endCxn id="131" idx="0"/>
            </p:cNvCxnSpPr>
            <p:nvPr/>
          </p:nvCxnSpPr>
          <p:spPr>
            <a:xfrm flipH="1">
              <a:off x="4326534" y="1026749"/>
              <a:ext cx="1448" cy="2883863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ysDot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0552D14B-BA8F-2149-AB99-649CE6EF4F52}"/>
                </a:ext>
              </a:extLst>
            </p:cNvPr>
            <p:cNvSpPr/>
            <p:nvPr/>
          </p:nvSpPr>
          <p:spPr>
            <a:xfrm>
              <a:off x="4137453" y="692776"/>
              <a:ext cx="381058" cy="333973"/>
            </a:xfrm>
            <a:prstGeom prst="ellipse">
              <a:avLst/>
            </a:prstGeom>
            <a:noFill/>
            <a:ln w="25400" cap="flat">
              <a:solidFill>
                <a:srgbClr val="FFFFFF"/>
              </a:solidFill>
              <a:prstDash val="sysDot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79ACECE6-ADE4-EB4C-90E1-2E9F697A1A03}"/>
              </a:ext>
            </a:extLst>
          </p:cNvPr>
          <p:cNvCxnSpPr>
            <a:cxnSpLocks/>
          </p:cNvCxnSpPr>
          <p:nvPr/>
        </p:nvCxnSpPr>
        <p:spPr>
          <a:xfrm flipV="1">
            <a:off x="0" y="3637397"/>
            <a:ext cx="9144000" cy="35773"/>
          </a:xfrm>
          <a:prstGeom prst="line">
            <a:avLst/>
          </a:prstGeom>
          <a:noFill/>
          <a:ln w="63500" cap="flat">
            <a:solidFill>
              <a:schemeClr val="bg2"/>
            </a:solidFill>
            <a:prstDash val="solid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21" name="Spacetime properties of Consciousness"/>
          <p:cNvSpPr txBox="1">
            <a:spLocks noGrp="1"/>
          </p:cNvSpPr>
          <p:nvPr>
            <p:ph type="title"/>
          </p:nvPr>
        </p:nvSpPr>
        <p:spPr>
          <a:xfrm>
            <a:off x="1850907" y="276911"/>
            <a:ext cx="5878856" cy="946201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Time Stamped Data </a:t>
            </a:r>
            <a:br>
              <a:rPr lang="en-US" dirty="0"/>
            </a:br>
            <a:r>
              <a:rPr lang="en-US" dirty="0">
                <a:solidFill>
                  <a:srgbClr val="FF0000"/>
                </a:solidFill>
              </a:rPr>
              <a:t>Preserve Event Ordering Information</a:t>
            </a:r>
            <a:endParaRPr dirty="0">
              <a:solidFill>
                <a:srgbClr val="FF0000"/>
              </a:solidFill>
            </a:endParaRPr>
          </a:p>
        </p:txBody>
      </p:sp>
      <p:grpSp>
        <p:nvGrpSpPr>
          <p:cNvPr id="7" name="Group 103">
            <a:extLst>
              <a:ext uri="{FF2B5EF4-FFF2-40B4-BE49-F238E27FC236}">
                <a16:creationId xmlns:a16="http://schemas.microsoft.com/office/drawing/2014/main" id="{C0CE95CD-33FC-C047-B8C3-ABDAE896717E}"/>
              </a:ext>
            </a:extLst>
          </p:cNvPr>
          <p:cNvGrpSpPr/>
          <p:nvPr/>
        </p:nvGrpSpPr>
        <p:grpSpPr>
          <a:xfrm>
            <a:off x="97143" y="2909711"/>
            <a:ext cx="1553483" cy="1515467"/>
            <a:chOff x="1820292" y="2566185"/>
            <a:chExt cx="1818258" cy="1818258"/>
          </a:xfrm>
          <a:noFill/>
        </p:grpSpPr>
        <p:sp>
          <p:nvSpPr>
            <p:cNvPr id="8" name="Oval 104">
              <a:extLst>
                <a:ext uri="{FF2B5EF4-FFF2-40B4-BE49-F238E27FC236}">
                  <a16:creationId xmlns:a16="http://schemas.microsoft.com/office/drawing/2014/main" id="{9DD9504D-92CE-044B-8C39-1D2242AAC66B}"/>
                </a:ext>
              </a:extLst>
            </p:cNvPr>
            <p:cNvSpPr/>
            <p:nvPr/>
          </p:nvSpPr>
          <p:spPr>
            <a:xfrm>
              <a:off x="1820292" y="2566185"/>
              <a:ext cx="1818258" cy="1818258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Normal Science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(commit)</a:t>
              </a:r>
            </a:p>
          </p:txBody>
        </p:sp>
        <p:sp>
          <p:nvSpPr>
            <p:cNvPr id="9" name="Oval 105">
              <a:extLst>
                <a:ext uri="{FF2B5EF4-FFF2-40B4-BE49-F238E27FC236}">
                  <a16:creationId xmlns:a16="http://schemas.microsoft.com/office/drawing/2014/main" id="{4818D678-ACA4-2448-ACAC-421647BE21FB}"/>
                </a:ext>
              </a:extLst>
            </p:cNvPr>
            <p:cNvSpPr/>
            <p:nvPr/>
          </p:nvSpPr>
          <p:spPr>
            <a:xfrm>
              <a:off x="1912367" y="2663340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10" name="Group 100">
            <a:extLst>
              <a:ext uri="{FF2B5EF4-FFF2-40B4-BE49-F238E27FC236}">
                <a16:creationId xmlns:a16="http://schemas.microsoft.com/office/drawing/2014/main" id="{BCF881E7-D243-8846-9172-131D276415C2}"/>
              </a:ext>
            </a:extLst>
          </p:cNvPr>
          <p:cNvGrpSpPr/>
          <p:nvPr/>
        </p:nvGrpSpPr>
        <p:grpSpPr>
          <a:xfrm>
            <a:off x="1859059" y="2877374"/>
            <a:ext cx="1512000" cy="1512000"/>
            <a:chOff x="1820292" y="2428401"/>
            <a:chExt cx="1818258" cy="1818258"/>
          </a:xfrm>
          <a:noFill/>
        </p:grpSpPr>
        <p:sp>
          <p:nvSpPr>
            <p:cNvPr id="11" name="Oval 101">
              <a:extLst>
                <a:ext uri="{FF2B5EF4-FFF2-40B4-BE49-F238E27FC236}">
                  <a16:creationId xmlns:a16="http://schemas.microsoft.com/office/drawing/2014/main" id="{9C557010-01CF-E840-A160-1D3AFFB2C21A}"/>
                </a:ext>
              </a:extLst>
            </p:cNvPr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Model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Drift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(build)</a:t>
              </a:r>
            </a:p>
          </p:txBody>
        </p:sp>
        <p:sp>
          <p:nvSpPr>
            <p:cNvPr id="12" name="Oval 102">
              <a:extLst>
                <a:ext uri="{FF2B5EF4-FFF2-40B4-BE49-F238E27FC236}">
                  <a16:creationId xmlns:a16="http://schemas.microsoft.com/office/drawing/2014/main" id="{0D9338D4-6583-0341-A2D0-4E6C0C5973D5}"/>
                </a:ext>
              </a:extLst>
            </p:cNvPr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13" name="Group 106">
            <a:extLst>
              <a:ext uri="{FF2B5EF4-FFF2-40B4-BE49-F238E27FC236}">
                <a16:creationId xmlns:a16="http://schemas.microsoft.com/office/drawing/2014/main" id="{811B62B9-4AB3-B448-BE99-4BFEB2B47CE5}"/>
              </a:ext>
            </a:extLst>
          </p:cNvPr>
          <p:cNvGrpSpPr/>
          <p:nvPr/>
        </p:nvGrpSpPr>
        <p:grpSpPr>
          <a:xfrm>
            <a:off x="3672738" y="2877373"/>
            <a:ext cx="1512000" cy="1512000"/>
            <a:chOff x="1820291" y="2566185"/>
            <a:chExt cx="1866776" cy="1818258"/>
          </a:xfrm>
          <a:noFill/>
        </p:grpSpPr>
        <p:sp>
          <p:nvSpPr>
            <p:cNvPr id="14" name="Oval 107">
              <a:extLst>
                <a:ext uri="{FF2B5EF4-FFF2-40B4-BE49-F238E27FC236}">
                  <a16:creationId xmlns:a16="http://schemas.microsoft.com/office/drawing/2014/main" id="{468D54E3-E665-4E46-A828-F5A394808034}"/>
                </a:ext>
              </a:extLst>
            </p:cNvPr>
            <p:cNvSpPr/>
            <p:nvPr/>
          </p:nvSpPr>
          <p:spPr>
            <a:xfrm>
              <a:off x="1820291" y="2566185"/>
              <a:ext cx="1866776" cy="181825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Model Crisis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(test)</a:t>
              </a: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  <p:sp>
          <p:nvSpPr>
            <p:cNvPr id="15" name="Oval 108">
              <a:extLst>
                <a:ext uri="{FF2B5EF4-FFF2-40B4-BE49-F238E27FC236}">
                  <a16:creationId xmlns:a16="http://schemas.microsoft.com/office/drawing/2014/main" id="{129A2930-D0CC-4448-A963-C6D64916C4DD}"/>
                </a:ext>
              </a:extLst>
            </p:cNvPr>
            <p:cNvSpPr/>
            <p:nvPr/>
          </p:nvSpPr>
          <p:spPr>
            <a:xfrm>
              <a:off x="1937368" y="2661232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16" name="Group 109">
            <a:extLst>
              <a:ext uri="{FF2B5EF4-FFF2-40B4-BE49-F238E27FC236}">
                <a16:creationId xmlns:a16="http://schemas.microsoft.com/office/drawing/2014/main" id="{40BE20C2-EFAC-4F49-BDB9-515C01E789FF}"/>
              </a:ext>
            </a:extLst>
          </p:cNvPr>
          <p:cNvGrpSpPr/>
          <p:nvPr/>
        </p:nvGrpSpPr>
        <p:grpSpPr>
          <a:xfrm>
            <a:off x="5460655" y="2890203"/>
            <a:ext cx="1512000" cy="1512000"/>
            <a:chOff x="1820292" y="2428401"/>
            <a:chExt cx="1818258" cy="1818258"/>
          </a:xfrm>
          <a:noFill/>
        </p:grpSpPr>
        <p:sp>
          <p:nvSpPr>
            <p:cNvPr id="17" name="Oval 110">
              <a:extLst>
                <a:ext uri="{FF2B5EF4-FFF2-40B4-BE49-F238E27FC236}">
                  <a16:creationId xmlns:a16="http://schemas.microsoft.com/office/drawing/2014/main" id="{0BF8D636-37DB-9144-BBA9-13BE7FA29AD1}"/>
                </a:ext>
              </a:extLst>
            </p:cNvPr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rgbClr val="17375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Model Revolution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(stage)</a:t>
              </a:r>
            </a:p>
          </p:txBody>
        </p:sp>
        <p:sp>
          <p:nvSpPr>
            <p:cNvPr id="18" name="Oval 111">
              <a:extLst>
                <a:ext uri="{FF2B5EF4-FFF2-40B4-BE49-F238E27FC236}">
                  <a16:creationId xmlns:a16="http://schemas.microsoft.com/office/drawing/2014/main" id="{4246509E-929D-4A48-B3D4-30017ECCB23E}"/>
                </a:ext>
              </a:extLst>
            </p:cNvPr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28" name="Group 109">
            <a:extLst>
              <a:ext uri="{FF2B5EF4-FFF2-40B4-BE49-F238E27FC236}">
                <a16:creationId xmlns:a16="http://schemas.microsoft.com/office/drawing/2014/main" id="{99E51211-4953-A245-BF60-98996B83F250}"/>
              </a:ext>
            </a:extLst>
          </p:cNvPr>
          <p:cNvGrpSpPr/>
          <p:nvPr/>
        </p:nvGrpSpPr>
        <p:grpSpPr>
          <a:xfrm>
            <a:off x="7175004" y="2881397"/>
            <a:ext cx="1512000" cy="1512000"/>
            <a:chOff x="1820292" y="2428401"/>
            <a:chExt cx="1818258" cy="1818258"/>
          </a:xfrm>
          <a:noFill/>
        </p:grpSpPr>
        <p:sp>
          <p:nvSpPr>
            <p:cNvPr id="29" name="Oval 110">
              <a:extLst>
                <a:ext uri="{FF2B5EF4-FFF2-40B4-BE49-F238E27FC236}">
                  <a16:creationId xmlns:a16="http://schemas.microsoft.com/office/drawing/2014/main" id="{18001011-FA00-2A4D-8762-B8F706684BF8}"/>
                </a:ext>
              </a:extLst>
            </p:cNvPr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rgbClr val="17375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Paradigm Change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(deploy)</a:t>
              </a:r>
            </a:p>
          </p:txBody>
        </p:sp>
        <p:sp>
          <p:nvSpPr>
            <p:cNvPr id="30" name="Oval 111">
              <a:extLst>
                <a:ext uri="{FF2B5EF4-FFF2-40B4-BE49-F238E27FC236}">
                  <a16:creationId xmlns:a16="http://schemas.microsoft.com/office/drawing/2014/main" id="{595B8065-9038-A24B-BACF-15AA847988E5}"/>
                </a:ext>
              </a:extLst>
            </p:cNvPr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344" name="Group 343">
            <a:extLst>
              <a:ext uri="{FF2B5EF4-FFF2-40B4-BE49-F238E27FC236}">
                <a16:creationId xmlns:a16="http://schemas.microsoft.com/office/drawing/2014/main" id="{F325A2DE-D51B-5847-8F54-C8C70925DCA1}"/>
              </a:ext>
            </a:extLst>
          </p:cNvPr>
          <p:cNvGrpSpPr/>
          <p:nvPr/>
        </p:nvGrpSpPr>
        <p:grpSpPr>
          <a:xfrm>
            <a:off x="544124" y="1516885"/>
            <a:ext cx="3017682" cy="652683"/>
            <a:chOff x="544124" y="862901"/>
            <a:chExt cx="3017682" cy="652683"/>
          </a:xfrm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276F6883-B1E4-C441-ACD9-BB0FE507ED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4124" y="1176849"/>
              <a:ext cx="431557" cy="338735"/>
            </a:xfrm>
            <a:prstGeom prst="line">
              <a:avLst/>
            </a:prstGeom>
            <a:noFill/>
            <a:ln w="25400" cap="flat">
              <a:solidFill>
                <a:srgbClr val="FFFF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723494CF-2E1D-4444-8074-CF81B49A65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5681" y="1161767"/>
              <a:ext cx="2308250" cy="9000"/>
            </a:xfrm>
            <a:prstGeom prst="line">
              <a:avLst/>
            </a:prstGeom>
            <a:noFill/>
            <a:ln w="25400" cap="flat">
              <a:solidFill>
                <a:srgbClr val="FFFF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3BDA1BF-AB69-2847-AC78-9268423F2A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83931" y="862901"/>
              <a:ext cx="277875" cy="298865"/>
            </a:xfrm>
            <a:prstGeom prst="line">
              <a:avLst/>
            </a:prstGeom>
            <a:noFill/>
            <a:ln w="25400" cap="flat">
              <a:solidFill>
                <a:srgbClr val="FFFF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41" name="Oval 340">
              <a:extLst>
                <a:ext uri="{FF2B5EF4-FFF2-40B4-BE49-F238E27FC236}">
                  <a16:creationId xmlns:a16="http://schemas.microsoft.com/office/drawing/2014/main" id="{FC785C63-768B-7245-996B-2ACD1537BBE8}"/>
                </a:ext>
              </a:extLst>
            </p:cNvPr>
            <p:cNvSpPr/>
            <p:nvPr/>
          </p:nvSpPr>
          <p:spPr>
            <a:xfrm>
              <a:off x="836372" y="1064469"/>
              <a:ext cx="237600" cy="237600"/>
            </a:xfrm>
            <a:prstGeom prst="ellipse">
              <a:avLst/>
            </a:prstGeom>
            <a:solidFill>
              <a:srgbClr val="FFFF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0CC36719-C893-E940-9A93-857B0D8542B2}"/>
                </a:ext>
              </a:extLst>
            </p:cNvPr>
            <p:cNvSpPr/>
            <p:nvPr/>
          </p:nvSpPr>
          <p:spPr>
            <a:xfrm>
              <a:off x="1745351" y="1041748"/>
              <a:ext cx="237600" cy="237600"/>
            </a:xfrm>
            <a:prstGeom prst="ellipse">
              <a:avLst/>
            </a:prstGeom>
            <a:solidFill>
              <a:srgbClr val="FFFF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6BABA81E-C739-484E-8348-0A5432FEB97B}"/>
                </a:ext>
              </a:extLst>
            </p:cNvPr>
            <p:cNvSpPr/>
            <p:nvPr/>
          </p:nvSpPr>
          <p:spPr>
            <a:xfrm>
              <a:off x="3180018" y="1047467"/>
              <a:ext cx="237600" cy="237600"/>
            </a:xfrm>
            <a:prstGeom prst="ellipse">
              <a:avLst/>
            </a:prstGeom>
            <a:solidFill>
              <a:srgbClr val="FFFF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3" name="Group 342">
            <a:extLst>
              <a:ext uri="{FF2B5EF4-FFF2-40B4-BE49-F238E27FC236}">
                <a16:creationId xmlns:a16="http://schemas.microsoft.com/office/drawing/2014/main" id="{8B7FFA26-BE82-CC49-80BF-CE2C3E15FA11}"/>
              </a:ext>
            </a:extLst>
          </p:cNvPr>
          <p:cNvGrpSpPr/>
          <p:nvPr/>
        </p:nvGrpSpPr>
        <p:grpSpPr>
          <a:xfrm>
            <a:off x="0" y="1368122"/>
            <a:ext cx="5246787" cy="805220"/>
            <a:chOff x="7625" y="714468"/>
            <a:chExt cx="5246787" cy="805220"/>
          </a:xfrm>
        </p:grpSpPr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9BDA8B88-2406-A04F-8AF2-00CD5E9ECD3E}"/>
                </a:ext>
              </a:extLst>
            </p:cNvPr>
            <p:cNvCxnSpPr>
              <a:cxnSpLocks/>
            </p:cNvCxnSpPr>
            <p:nvPr/>
          </p:nvCxnSpPr>
          <p:spPr>
            <a:xfrm>
              <a:off x="4341509" y="860093"/>
              <a:ext cx="912903" cy="659595"/>
            </a:xfrm>
            <a:prstGeom prst="line">
              <a:avLst/>
            </a:prstGeom>
            <a:noFill/>
            <a:ln w="25400" cap="flat">
              <a:solidFill>
                <a:srgbClr val="00B05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4CBCE7AD-DA47-F24D-91AA-587289C77B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25" y="825949"/>
              <a:ext cx="584175" cy="473101"/>
            </a:xfrm>
            <a:prstGeom prst="line">
              <a:avLst/>
            </a:prstGeom>
            <a:noFill/>
            <a:ln w="25400" cap="flat">
              <a:solidFill>
                <a:srgbClr val="00B05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9AC5E8A4-C0B1-0840-A627-6859213EA329}"/>
                </a:ext>
              </a:extLst>
            </p:cNvPr>
            <p:cNvCxnSpPr>
              <a:cxnSpLocks/>
            </p:cNvCxnSpPr>
            <p:nvPr/>
          </p:nvCxnSpPr>
          <p:spPr>
            <a:xfrm>
              <a:off x="591800" y="825949"/>
              <a:ext cx="3749709" cy="38826"/>
            </a:xfrm>
            <a:prstGeom prst="line">
              <a:avLst/>
            </a:prstGeom>
            <a:noFill/>
            <a:ln w="25400" cap="flat">
              <a:solidFill>
                <a:srgbClr val="00B05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7CDBAF53-F3C9-8847-9BDB-A0542604E207}"/>
                </a:ext>
              </a:extLst>
            </p:cNvPr>
            <p:cNvSpPr/>
            <p:nvPr/>
          </p:nvSpPr>
          <p:spPr>
            <a:xfrm>
              <a:off x="475416" y="719193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35C431A0-CB96-C345-AC01-205C036DC718}"/>
                </a:ext>
              </a:extLst>
            </p:cNvPr>
            <p:cNvSpPr/>
            <p:nvPr/>
          </p:nvSpPr>
          <p:spPr>
            <a:xfrm>
              <a:off x="1946624" y="714468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0849C0F3-8756-444F-942F-F851CD931E3F}"/>
                </a:ext>
              </a:extLst>
            </p:cNvPr>
            <p:cNvSpPr/>
            <p:nvPr/>
          </p:nvSpPr>
          <p:spPr>
            <a:xfrm>
              <a:off x="3431360" y="719963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4DEAA0A1-89D7-624F-98C6-867D27966209}"/>
                </a:ext>
              </a:extLst>
            </p:cNvPr>
            <p:cNvSpPr/>
            <p:nvPr/>
          </p:nvSpPr>
          <p:spPr>
            <a:xfrm>
              <a:off x="4222709" y="741293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0" name="Group 339">
            <a:extLst>
              <a:ext uri="{FF2B5EF4-FFF2-40B4-BE49-F238E27FC236}">
                <a16:creationId xmlns:a16="http://schemas.microsoft.com/office/drawing/2014/main" id="{4F3C6FFC-DE0A-6841-B7DB-6AF00B535C7B}"/>
              </a:ext>
            </a:extLst>
          </p:cNvPr>
          <p:cNvGrpSpPr/>
          <p:nvPr/>
        </p:nvGrpSpPr>
        <p:grpSpPr>
          <a:xfrm>
            <a:off x="-8505" y="2038509"/>
            <a:ext cx="7404936" cy="1064315"/>
            <a:chOff x="0" y="1382359"/>
            <a:chExt cx="7404936" cy="1064315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2A14E0F3-6E83-3C45-9372-395BC57027B9}"/>
                </a:ext>
              </a:extLst>
            </p:cNvPr>
            <p:cNvCxnSpPr/>
            <p:nvPr/>
          </p:nvCxnSpPr>
          <p:spPr>
            <a:xfrm>
              <a:off x="0" y="1506583"/>
              <a:ext cx="6226629" cy="0"/>
            </a:xfrm>
            <a:prstGeom prst="line">
              <a:avLst/>
            </a:prstGeom>
            <a:noFill/>
            <a:ln w="25400" cap="flat">
              <a:solidFill>
                <a:srgbClr val="C00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F90D9268-EEB9-D24A-81DD-F161A434460D}"/>
                </a:ext>
              </a:extLst>
            </p:cNvPr>
            <p:cNvCxnSpPr>
              <a:cxnSpLocks/>
              <a:endCxn id="29" idx="1"/>
            </p:cNvCxnSpPr>
            <p:nvPr/>
          </p:nvCxnSpPr>
          <p:spPr>
            <a:xfrm>
              <a:off x="6255024" y="1513418"/>
              <a:ext cx="1149912" cy="933256"/>
            </a:xfrm>
            <a:prstGeom prst="line">
              <a:avLst/>
            </a:prstGeom>
            <a:noFill/>
            <a:ln w="25400" cap="flat">
              <a:solidFill>
                <a:srgbClr val="C00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34" name="Oval 333">
              <a:extLst>
                <a:ext uri="{FF2B5EF4-FFF2-40B4-BE49-F238E27FC236}">
                  <a16:creationId xmlns:a16="http://schemas.microsoft.com/office/drawing/2014/main" id="{06C6F277-2D9E-3F46-A91D-CFA230F12EF7}"/>
                </a:ext>
              </a:extLst>
            </p:cNvPr>
            <p:cNvSpPr/>
            <p:nvPr/>
          </p:nvSpPr>
          <p:spPr>
            <a:xfrm>
              <a:off x="5142243" y="1405189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2BEC2D6B-E14B-2F4A-998E-E460831FE92A}"/>
                </a:ext>
              </a:extLst>
            </p:cNvPr>
            <p:cNvSpPr/>
            <p:nvPr/>
          </p:nvSpPr>
          <p:spPr>
            <a:xfrm>
              <a:off x="425324" y="1382359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4FD80601-8B98-EC49-9DEA-E397BE8A14AD}"/>
                </a:ext>
              </a:extLst>
            </p:cNvPr>
            <p:cNvSpPr/>
            <p:nvPr/>
          </p:nvSpPr>
          <p:spPr>
            <a:xfrm>
              <a:off x="1485974" y="1387829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6A498A76-D082-E945-8555-4223BD0E4022}"/>
                </a:ext>
              </a:extLst>
            </p:cNvPr>
            <p:cNvSpPr/>
            <p:nvPr/>
          </p:nvSpPr>
          <p:spPr>
            <a:xfrm>
              <a:off x="2760446" y="1408255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CFBC0DA0-FE4E-8547-876C-F5A22660204F}"/>
                </a:ext>
              </a:extLst>
            </p:cNvPr>
            <p:cNvSpPr/>
            <p:nvPr/>
          </p:nvSpPr>
          <p:spPr>
            <a:xfrm>
              <a:off x="3940101" y="1408255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A217CF3F-C840-854D-9A25-9C729E5FCBC4}"/>
                </a:ext>
              </a:extLst>
            </p:cNvPr>
            <p:cNvSpPr/>
            <p:nvPr/>
          </p:nvSpPr>
          <p:spPr>
            <a:xfrm>
              <a:off x="6135298" y="1394458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6" name="Group 345">
            <a:extLst>
              <a:ext uri="{FF2B5EF4-FFF2-40B4-BE49-F238E27FC236}">
                <a16:creationId xmlns:a16="http://schemas.microsoft.com/office/drawing/2014/main" id="{926E907F-3809-7942-9589-9A8F089B3C9D}"/>
              </a:ext>
            </a:extLst>
          </p:cNvPr>
          <p:cNvGrpSpPr/>
          <p:nvPr/>
        </p:nvGrpSpPr>
        <p:grpSpPr>
          <a:xfrm>
            <a:off x="17808" y="2373662"/>
            <a:ext cx="2220413" cy="402986"/>
            <a:chOff x="26652" y="1719430"/>
            <a:chExt cx="2220413" cy="402986"/>
          </a:xfrm>
        </p:grpSpPr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1C10A9A9-5523-1840-89B6-3BC6EC093E0A}"/>
                </a:ext>
              </a:extLst>
            </p:cNvPr>
            <p:cNvCxnSpPr>
              <a:cxnSpLocks/>
              <a:endCxn id="108" idx="2"/>
            </p:cNvCxnSpPr>
            <p:nvPr/>
          </p:nvCxnSpPr>
          <p:spPr>
            <a:xfrm>
              <a:off x="26652" y="1827584"/>
              <a:ext cx="1588455" cy="10646"/>
            </a:xfrm>
            <a:prstGeom prst="line">
              <a:avLst/>
            </a:prstGeom>
            <a:noFill/>
            <a:ln w="25400" cap="flat">
              <a:solidFill>
                <a:srgbClr val="FFC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33509357-244D-C24D-B9FE-A1743857D263}"/>
                </a:ext>
              </a:extLst>
            </p:cNvPr>
            <p:cNvCxnSpPr>
              <a:cxnSpLocks/>
              <a:stCxn id="108" idx="1"/>
            </p:cNvCxnSpPr>
            <p:nvPr/>
          </p:nvCxnSpPr>
          <p:spPr>
            <a:xfrm>
              <a:off x="1649903" y="1754226"/>
              <a:ext cx="597162" cy="368190"/>
            </a:xfrm>
            <a:prstGeom prst="line">
              <a:avLst/>
            </a:prstGeom>
            <a:noFill/>
            <a:ln w="25400" cap="flat">
              <a:solidFill>
                <a:srgbClr val="FFC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65673E3D-5874-5648-8E9F-C362C2A124C8}"/>
                </a:ext>
              </a:extLst>
            </p:cNvPr>
            <p:cNvSpPr/>
            <p:nvPr/>
          </p:nvSpPr>
          <p:spPr>
            <a:xfrm>
              <a:off x="1615107" y="1719430"/>
              <a:ext cx="237600" cy="237600"/>
            </a:xfrm>
            <a:prstGeom prst="ellipse">
              <a:avLst/>
            </a:prstGeom>
            <a:solidFill>
              <a:srgbClr val="FFC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7" name="Group 346">
            <a:extLst>
              <a:ext uri="{FF2B5EF4-FFF2-40B4-BE49-F238E27FC236}">
                <a16:creationId xmlns:a16="http://schemas.microsoft.com/office/drawing/2014/main" id="{B0CEACA4-D772-B845-955D-22EA5E4EC123}"/>
              </a:ext>
            </a:extLst>
          </p:cNvPr>
          <p:cNvGrpSpPr/>
          <p:nvPr/>
        </p:nvGrpSpPr>
        <p:grpSpPr>
          <a:xfrm>
            <a:off x="-8505" y="2644476"/>
            <a:ext cx="3902670" cy="454324"/>
            <a:chOff x="-8505" y="1990492"/>
            <a:chExt cx="3902670" cy="454324"/>
          </a:xfrm>
        </p:grpSpPr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05135ED9-1DF6-E24B-B30E-6C6D9034D13B}"/>
                </a:ext>
              </a:extLst>
            </p:cNvPr>
            <p:cNvCxnSpPr>
              <a:cxnSpLocks/>
            </p:cNvCxnSpPr>
            <p:nvPr/>
          </p:nvCxnSpPr>
          <p:spPr>
            <a:xfrm>
              <a:off x="-8505" y="2128498"/>
              <a:ext cx="3379564" cy="1265"/>
            </a:xfrm>
            <a:prstGeom prst="line">
              <a:avLst/>
            </a:prstGeom>
            <a:noFill/>
            <a:ln w="25400" cap="flat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10C367A6-6589-214A-A99B-D0FDBD848999}"/>
                </a:ext>
              </a:extLst>
            </p:cNvPr>
            <p:cNvCxnSpPr>
              <a:cxnSpLocks/>
              <a:endCxn id="14" idx="1"/>
            </p:cNvCxnSpPr>
            <p:nvPr/>
          </p:nvCxnSpPr>
          <p:spPr>
            <a:xfrm>
              <a:off x="3394673" y="2118495"/>
              <a:ext cx="499492" cy="326321"/>
            </a:xfrm>
            <a:prstGeom prst="line">
              <a:avLst/>
            </a:prstGeom>
            <a:noFill/>
            <a:ln w="25400" cap="flat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6B83F5A4-CF73-E94A-8223-7C1067DDBDAE}"/>
                </a:ext>
              </a:extLst>
            </p:cNvPr>
            <p:cNvSpPr/>
            <p:nvPr/>
          </p:nvSpPr>
          <p:spPr>
            <a:xfrm>
              <a:off x="3273165" y="1999695"/>
              <a:ext cx="237600" cy="2376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1B9FA362-C229-244A-BCB5-019B9116E9CB}"/>
                </a:ext>
              </a:extLst>
            </p:cNvPr>
            <p:cNvSpPr/>
            <p:nvPr/>
          </p:nvSpPr>
          <p:spPr>
            <a:xfrm>
              <a:off x="2077095" y="1990492"/>
              <a:ext cx="237600" cy="2376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sp>
        <p:nvSpPr>
          <p:cNvPr id="351" name="Rectangle 350">
            <a:extLst>
              <a:ext uri="{FF2B5EF4-FFF2-40B4-BE49-F238E27FC236}">
                <a16:creationId xmlns:a16="http://schemas.microsoft.com/office/drawing/2014/main" id="{5ECC75E5-F0C7-2946-90DB-2672096255AB}"/>
              </a:ext>
            </a:extLst>
          </p:cNvPr>
          <p:cNvSpPr/>
          <p:nvPr/>
        </p:nvSpPr>
        <p:spPr>
          <a:xfrm>
            <a:off x="3311718" y="4555887"/>
            <a:ext cx="156997" cy="217714"/>
          </a:xfrm>
          <a:prstGeom prst="rect">
            <a:avLst/>
          </a:prstGeom>
          <a:solidFill>
            <a:srgbClr val="926137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352" name="Oval 351">
            <a:extLst>
              <a:ext uri="{FF2B5EF4-FFF2-40B4-BE49-F238E27FC236}">
                <a16:creationId xmlns:a16="http://schemas.microsoft.com/office/drawing/2014/main" id="{A6C8C926-EACE-CF4B-A653-8D272E3E1159}"/>
              </a:ext>
            </a:extLst>
          </p:cNvPr>
          <p:cNvSpPr/>
          <p:nvPr/>
        </p:nvSpPr>
        <p:spPr>
          <a:xfrm>
            <a:off x="3206292" y="2590244"/>
            <a:ext cx="381058" cy="333973"/>
          </a:xfrm>
          <a:prstGeom prst="ellips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cxnSp>
        <p:nvCxnSpPr>
          <p:cNvPr id="354" name="Straight Connector 353">
            <a:extLst>
              <a:ext uri="{FF2B5EF4-FFF2-40B4-BE49-F238E27FC236}">
                <a16:creationId xmlns:a16="http://schemas.microsoft.com/office/drawing/2014/main" id="{BFF72250-8A9C-4149-9836-AEC2C2EE9700}"/>
              </a:ext>
            </a:extLst>
          </p:cNvPr>
          <p:cNvCxnSpPr>
            <a:stCxn id="352" idx="4"/>
            <a:endCxn id="351" idx="0"/>
          </p:cNvCxnSpPr>
          <p:nvPr/>
        </p:nvCxnSpPr>
        <p:spPr>
          <a:xfrm flipH="1">
            <a:off x="3390217" y="2924217"/>
            <a:ext cx="6604" cy="1631670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1" name="Rectangle 120">
            <a:extLst>
              <a:ext uri="{FF2B5EF4-FFF2-40B4-BE49-F238E27FC236}">
                <a16:creationId xmlns:a16="http://schemas.microsoft.com/office/drawing/2014/main" id="{8C0C300D-5A92-FB44-8036-3BD2690A4431}"/>
              </a:ext>
            </a:extLst>
          </p:cNvPr>
          <p:cNvSpPr/>
          <p:nvPr/>
        </p:nvSpPr>
        <p:spPr>
          <a:xfrm>
            <a:off x="5175168" y="4548138"/>
            <a:ext cx="156997" cy="217714"/>
          </a:xfrm>
          <a:prstGeom prst="rect">
            <a:avLst/>
          </a:prstGeom>
          <a:solidFill>
            <a:srgbClr val="926137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E2999D44-B041-154B-9363-7A37DC7AE45F}"/>
              </a:ext>
            </a:extLst>
          </p:cNvPr>
          <p:cNvSpPr/>
          <p:nvPr/>
        </p:nvSpPr>
        <p:spPr>
          <a:xfrm>
            <a:off x="5065938" y="2012552"/>
            <a:ext cx="381058" cy="333973"/>
          </a:xfrm>
          <a:prstGeom prst="ellips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FFB5DB3A-4307-C842-8F7A-82329F7BFADD}"/>
              </a:ext>
            </a:extLst>
          </p:cNvPr>
          <p:cNvCxnSpPr>
            <a:stCxn id="122" idx="4"/>
            <a:endCxn id="121" idx="0"/>
          </p:cNvCxnSpPr>
          <p:nvPr/>
        </p:nvCxnSpPr>
        <p:spPr>
          <a:xfrm flipH="1">
            <a:off x="5253667" y="2346525"/>
            <a:ext cx="2800" cy="2201613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37" name="Rectangle 136">
            <a:extLst>
              <a:ext uri="{FF2B5EF4-FFF2-40B4-BE49-F238E27FC236}">
                <a16:creationId xmlns:a16="http://schemas.microsoft.com/office/drawing/2014/main" id="{65B9DE5E-5C06-A54F-853F-E9FB0F63E092}"/>
              </a:ext>
            </a:extLst>
          </p:cNvPr>
          <p:cNvSpPr/>
          <p:nvPr/>
        </p:nvSpPr>
        <p:spPr>
          <a:xfrm>
            <a:off x="1635057" y="4532700"/>
            <a:ext cx="156997" cy="217714"/>
          </a:xfrm>
          <a:prstGeom prst="rect">
            <a:avLst/>
          </a:prstGeom>
          <a:solidFill>
            <a:srgbClr val="926137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41E26D51-9110-424C-AA58-7DED913E01C0}"/>
              </a:ext>
            </a:extLst>
          </p:cNvPr>
          <p:cNvSpPr/>
          <p:nvPr/>
        </p:nvSpPr>
        <p:spPr>
          <a:xfrm>
            <a:off x="1521988" y="2313967"/>
            <a:ext cx="381058" cy="333973"/>
          </a:xfrm>
          <a:prstGeom prst="ellips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CE5A2259-07DB-F34A-A713-49A91BFCAE15}"/>
              </a:ext>
            </a:extLst>
          </p:cNvPr>
          <p:cNvCxnSpPr>
            <a:stCxn id="138" idx="4"/>
            <a:endCxn id="137" idx="0"/>
          </p:cNvCxnSpPr>
          <p:nvPr/>
        </p:nvCxnSpPr>
        <p:spPr>
          <a:xfrm>
            <a:off x="1712517" y="2647940"/>
            <a:ext cx="1039" cy="1884760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6" name="Rounded Rectangular Callout 65">
            <a:extLst>
              <a:ext uri="{FF2B5EF4-FFF2-40B4-BE49-F238E27FC236}">
                <a16:creationId xmlns:a16="http://schemas.microsoft.com/office/drawing/2014/main" id="{3FAFCD4D-2979-0242-8FE0-C9DFFD500DC9}"/>
              </a:ext>
            </a:extLst>
          </p:cNvPr>
          <p:cNvSpPr/>
          <p:nvPr/>
        </p:nvSpPr>
        <p:spPr>
          <a:xfrm>
            <a:off x="2546182" y="4841044"/>
            <a:ext cx="1015624" cy="178772"/>
          </a:xfrm>
          <a:prstGeom prst="wedgeRoundRectCallout">
            <a:avLst>
              <a:gd name="adj1" fmla="val 34264"/>
              <a:gd name="adj2" fmla="val -84514"/>
              <a:gd name="adj3" fmla="val 16667"/>
            </a:avLst>
          </a:prstGeom>
          <a:solidFill>
            <a:schemeClr val="tx2"/>
          </a:solidFill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Time Stamp</a:t>
            </a:r>
          </a:p>
        </p:txBody>
      </p:sp>
      <p:sp>
        <p:nvSpPr>
          <p:cNvPr id="67" name="Rounded Rectangular Callout 66">
            <a:extLst>
              <a:ext uri="{FF2B5EF4-FFF2-40B4-BE49-F238E27FC236}">
                <a16:creationId xmlns:a16="http://schemas.microsoft.com/office/drawing/2014/main" id="{45D53FDD-F227-624F-9093-F45C3F3582AF}"/>
              </a:ext>
            </a:extLst>
          </p:cNvPr>
          <p:cNvSpPr/>
          <p:nvPr/>
        </p:nvSpPr>
        <p:spPr>
          <a:xfrm>
            <a:off x="3672737" y="4842020"/>
            <a:ext cx="919789" cy="178772"/>
          </a:xfrm>
          <a:prstGeom prst="wedgeRoundRectCallout">
            <a:avLst>
              <a:gd name="adj1" fmla="val 21048"/>
              <a:gd name="adj2" fmla="val -79821"/>
              <a:gd name="adj3" fmla="val 16667"/>
            </a:avLst>
          </a:prstGeom>
          <a:solidFill>
            <a:schemeClr val="tx2"/>
          </a:solidFill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Time Stamp</a:t>
            </a:r>
          </a:p>
        </p:txBody>
      </p:sp>
      <p:sp>
        <p:nvSpPr>
          <p:cNvPr id="69" name="Rounded Rectangular Callout 68">
            <a:extLst>
              <a:ext uri="{FF2B5EF4-FFF2-40B4-BE49-F238E27FC236}">
                <a16:creationId xmlns:a16="http://schemas.microsoft.com/office/drawing/2014/main" id="{5DDB1CD9-96C2-4E46-BA59-0D15F5C6DF5C}"/>
              </a:ext>
            </a:extLst>
          </p:cNvPr>
          <p:cNvSpPr/>
          <p:nvPr/>
        </p:nvSpPr>
        <p:spPr>
          <a:xfrm>
            <a:off x="1000216" y="4835074"/>
            <a:ext cx="1015624" cy="178772"/>
          </a:xfrm>
          <a:prstGeom prst="wedgeRoundRectCallout">
            <a:avLst>
              <a:gd name="adj1" fmla="val 21048"/>
              <a:gd name="adj2" fmla="val -79821"/>
              <a:gd name="adj3" fmla="val 16667"/>
            </a:avLst>
          </a:prstGeom>
          <a:solidFill>
            <a:schemeClr val="tx2"/>
          </a:solidFill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Time Stamp</a:t>
            </a:r>
          </a:p>
        </p:txBody>
      </p:sp>
      <p:sp>
        <p:nvSpPr>
          <p:cNvPr id="70" name="Rounded Rectangular Callout 69">
            <a:extLst>
              <a:ext uri="{FF2B5EF4-FFF2-40B4-BE49-F238E27FC236}">
                <a16:creationId xmlns:a16="http://schemas.microsoft.com/office/drawing/2014/main" id="{8FE224AD-9209-0E45-B616-DD0DA4C0A356}"/>
              </a:ext>
            </a:extLst>
          </p:cNvPr>
          <p:cNvSpPr/>
          <p:nvPr/>
        </p:nvSpPr>
        <p:spPr>
          <a:xfrm>
            <a:off x="5029409" y="4842020"/>
            <a:ext cx="1015624" cy="178772"/>
          </a:xfrm>
          <a:prstGeom prst="wedgeRoundRectCallout">
            <a:avLst>
              <a:gd name="adj1" fmla="val -30164"/>
              <a:gd name="adj2" fmla="val -75129"/>
              <a:gd name="adj3" fmla="val 16667"/>
            </a:avLst>
          </a:prstGeom>
          <a:solidFill>
            <a:schemeClr val="tx2"/>
          </a:solidFill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Time Stamp</a:t>
            </a:r>
          </a:p>
        </p:txBody>
      </p:sp>
    </p:spTree>
    <p:extLst>
      <p:ext uri="{BB962C8B-B14F-4D97-AF65-F5344CB8AC3E}">
        <p14:creationId xmlns:p14="http://schemas.microsoft.com/office/powerpoint/2010/main" val="3533884859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What3Word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An example of Namespace Management</a:t>
            </a:r>
            <a:endParaRPr dirty="0"/>
          </a:p>
        </p:txBody>
      </p:sp>
      <p:pic>
        <p:nvPicPr>
          <p:cNvPr id="2" name="Picture 1">
            <a:hlinkClick r:id="rId2"/>
            <a:extLst>
              <a:ext uri="{FF2B5EF4-FFF2-40B4-BE49-F238E27FC236}">
                <a16:creationId xmlns:a16="http://schemas.microsoft.com/office/drawing/2014/main" id="{DA144CD6-A399-7B45-8DF2-4292B64FC73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27847" y="1017725"/>
            <a:ext cx="7088305" cy="278717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942FFF8-8C91-D448-AF74-58C5D11E4BE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43584" y="3005586"/>
            <a:ext cx="2490274" cy="194588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AC4E146-472D-C848-8C24-D96019724E6F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82977" y="3005586"/>
            <a:ext cx="3549146" cy="1945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55578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DevSecOps"/>
          <p:cNvSpPr txBox="1">
            <a:spLocks noGrp="1"/>
          </p:cNvSpPr>
          <p:nvPr>
            <p:ph type="title"/>
          </p:nvPr>
        </p:nvSpPr>
        <p:spPr>
          <a:xfrm>
            <a:off x="740664" y="325417"/>
            <a:ext cx="7662672" cy="9462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ITIL’s Introductory Video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4D3CF0-3888-584F-8C0D-FC965BFC85CC}"/>
              </a:ext>
            </a:extLst>
          </p:cNvPr>
          <p:cNvSpPr txBox="1"/>
          <p:nvPr/>
        </p:nvSpPr>
        <p:spPr>
          <a:xfrm>
            <a:off x="161557" y="4911580"/>
            <a:ext cx="8820886" cy="1615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/>
            <a:r>
              <a:rPr lang="en-US" sz="1050" dirty="0">
                <a:solidFill>
                  <a:srgbClr val="FFFFFF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ITIL </a:t>
            </a:r>
            <a:r>
              <a:rPr lang="en-US" sz="1050" dirty="0" err="1">
                <a:solidFill>
                  <a:srgbClr val="FFFFFF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Funadmentals</a:t>
            </a:r>
            <a:r>
              <a:rPr lang="en-US" sz="1050" dirty="0">
                <a:solidFill>
                  <a:srgbClr val="FFFFFF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shown in five stages</a:t>
            </a:r>
            <a:endParaRPr kumimoji="0" lang="en-TW" sz="105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pic>
        <p:nvPicPr>
          <p:cNvPr id="2" name="Picture 1">
            <a:hlinkClick r:id="rId2"/>
            <a:extLst>
              <a:ext uri="{FF2B5EF4-FFF2-40B4-BE49-F238E27FC236}">
                <a16:creationId xmlns:a16="http://schemas.microsoft.com/office/drawing/2014/main" id="{CD43B031-AF73-444F-8B2D-0A1E80EBA9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9347" y="902328"/>
            <a:ext cx="5914503" cy="3779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901225"/>
      </p:ext>
    </p:extLst>
  </p:cSld>
  <p:clrMapOvr>
    <a:masterClrMapping/>
  </p:clrMapOvr>
  <p:transition spd="med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DevSecOps"/>
          <p:cNvSpPr txBox="1">
            <a:spLocks noGrp="1"/>
          </p:cNvSpPr>
          <p:nvPr>
            <p:ph type="title"/>
          </p:nvPr>
        </p:nvSpPr>
        <p:spPr>
          <a:xfrm>
            <a:off x="740664" y="325417"/>
            <a:ext cx="7662672" cy="9462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ITIL’s Five Stages of Service Deployment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4D3CF0-3888-584F-8C0D-FC965BFC85CC}"/>
              </a:ext>
            </a:extLst>
          </p:cNvPr>
          <p:cNvSpPr txBox="1"/>
          <p:nvPr/>
        </p:nvSpPr>
        <p:spPr>
          <a:xfrm>
            <a:off x="161557" y="4911580"/>
            <a:ext cx="8820886" cy="1615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/>
            <a:r>
              <a:rPr lang="en-US" sz="1050" dirty="0">
                <a:solidFill>
                  <a:srgbClr val="FFFFFF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ITIL </a:t>
            </a:r>
            <a:r>
              <a:rPr lang="en-US" sz="1050" dirty="0" err="1">
                <a:solidFill>
                  <a:srgbClr val="FFFFFF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Funadmentals</a:t>
            </a:r>
            <a:r>
              <a:rPr lang="en-US" sz="1050" dirty="0">
                <a:solidFill>
                  <a:srgbClr val="FFFFFF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shown in five stages</a:t>
            </a:r>
            <a:endParaRPr kumimoji="0" lang="en-TW" sz="105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E928133-3479-FF40-BDE1-0B0644DCB9B2}"/>
              </a:ext>
            </a:extLst>
          </p:cNvPr>
          <p:cNvGrpSpPr/>
          <p:nvPr/>
        </p:nvGrpSpPr>
        <p:grpSpPr>
          <a:xfrm>
            <a:off x="5297556" y="1271618"/>
            <a:ext cx="3498247" cy="3021201"/>
            <a:chOff x="636104" y="1217429"/>
            <a:chExt cx="3498247" cy="302120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0ECF3C3-09DA-8A45-97B0-5BAA3BEC3D9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6104" y="1217429"/>
              <a:ext cx="3498247" cy="2813603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AD2B7D2-F554-7342-9D14-456D24561A85}"/>
                </a:ext>
              </a:extLst>
            </p:cNvPr>
            <p:cNvSpPr txBox="1"/>
            <p:nvPr/>
          </p:nvSpPr>
          <p:spPr>
            <a:xfrm>
              <a:off x="1519605" y="4115519"/>
              <a:ext cx="1731243" cy="1231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TW" sz="8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Image Source: ITIL for Dummies P.45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53682356-2C26-9C46-9CE6-EC4F2863A1C6}"/>
              </a:ext>
            </a:extLst>
          </p:cNvPr>
          <p:cNvGrpSpPr/>
          <p:nvPr/>
        </p:nvGrpSpPr>
        <p:grpSpPr>
          <a:xfrm>
            <a:off x="740664" y="1271618"/>
            <a:ext cx="3498247" cy="3021201"/>
            <a:chOff x="6923111" y="782865"/>
            <a:chExt cx="1731243" cy="1597148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1BFFE504-39A7-F64C-9E94-5254617C118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23964" y="782865"/>
              <a:ext cx="1730390" cy="1441992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C26517F-F538-AD45-903F-5009A224C457}"/>
                </a:ext>
              </a:extLst>
            </p:cNvPr>
            <p:cNvSpPr txBox="1"/>
            <p:nvPr/>
          </p:nvSpPr>
          <p:spPr>
            <a:xfrm>
              <a:off x="6923111" y="2256902"/>
              <a:ext cx="1731243" cy="1231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TW" sz="8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Image Source: ITIL for Dummies P.39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E66B1C54-373D-4A42-B3CC-0E2B18E23D96}"/>
              </a:ext>
            </a:extLst>
          </p:cNvPr>
          <p:cNvSpPr txBox="1"/>
          <p:nvPr/>
        </p:nvSpPr>
        <p:spPr>
          <a:xfrm>
            <a:off x="2900068" y="4510361"/>
            <a:ext cx="3343864" cy="215444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400" b="0" i="0" u="none" strike="noStrike" cap="none" spc="0" normalizeH="0" baseline="0" dirty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The </a:t>
            </a:r>
            <a:r>
              <a:rPr kumimoji="0" lang="en-TW" sz="1400" b="0" i="0" u="none" strike="noStrike" cap="none" spc="0" normalizeH="0" baseline="0" dirty="0">
                <a:ln>
                  <a:noFill/>
                </a:ln>
                <a:solidFill>
                  <a:schemeClr val="accent6">
                    <a:lumMod val="50000"/>
                    <a:lumOff val="50000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Cabinet Office </a:t>
            </a:r>
            <a:r>
              <a:rPr kumimoji="0" lang="en-TW" sz="1400" b="0" i="0" u="none" strike="noStrike" cap="none" spc="0" normalizeH="0" baseline="0" dirty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refers to </a:t>
            </a:r>
            <a:r>
              <a:rPr kumimoji="0" lang="en-TW" sz="1400" b="0" i="0" u="none" strike="noStrike" cap="none" spc="0" normalizeH="0" baseline="0" dirty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  <a:hlinkClick r:id="rId5"/>
              </a:rPr>
              <a:t>UK’s Cabinet</a:t>
            </a:r>
            <a:r>
              <a:rPr kumimoji="0" lang="en-TW" sz="1400" b="0" i="0" u="none" strike="noStrike" cap="none" spc="0" normalizeH="0" baseline="0" dirty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14831198"/>
      </p:ext>
    </p:extLst>
  </p:cSld>
  <p:clrMapOvr>
    <a:masterClrMapping/>
  </p:clrMapOvr>
  <p:transition spd="med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3" name="Group 362">
            <a:extLst>
              <a:ext uri="{FF2B5EF4-FFF2-40B4-BE49-F238E27FC236}">
                <a16:creationId xmlns:a16="http://schemas.microsoft.com/office/drawing/2014/main" id="{04A0AEC2-2E43-8A47-BD05-F17437A42B93}"/>
              </a:ext>
            </a:extLst>
          </p:cNvPr>
          <p:cNvGrpSpPr/>
          <p:nvPr/>
        </p:nvGrpSpPr>
        <p:grpSpPr>
          <a:xfrm>
            <a:off x="4137453" y="1346760"/>
            <a:ext cx="381058" cy="3435550"/>
            <a:chOff x="4137453" y="692776"/>
            <a:chExt cx="381058" cy="3435550"/>
          </a:xfrm>
        </p:grpSpPr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12A57CD4-64DD-1140-885C-C0A2B1981453}"/>
                </a:ext>
              </a:extLst>
            </p:cNvPr>
            <p:cNvSpPr/>
            <p:nvPr/>
          </p:nvSpPr>
          <p:spPr>
            <a:xfrm>
              <a:off x="4248035" y="3910612"/>
              <a:ext cx="156997" cy="217714"/>
            </a:xfrm>
            <a:prstGeom prst="rect">
              <a:avLst/>
            </a:prstGeom>
            <a:solidFill>
              <a:srgbClr val="926137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319A3546-A81B-E547-A9F8-0B6F0F59DEA4}"/>
                </a:ext>
              </a:extLst>
            </p:cNvPr>
            <p:cNvCxnSpPr>
              <a:cxnSpLocks/>
              <a:stCxn id="130" idx="4"/>
              <a:endCxn id="131" idx="0"/>
            </p:cNvCxnSpPr>
            <p:nvPr/>
          </p:nvCxnSpPr>
          <p:spPr>
            <a:xfrm flipH="1">
              <a:off x="4326534" y="1026749"/>
              <a:ext cx="1448" cy="2883863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ysDot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0552D14B-BA8F-2149-AB99-649CE6EF4F52}"/>
                </a:ext>
              </a:extLst>
            </p:cNvPr>
            <p:cNvSpPr/>
            <p:nvPr/>
          </p:nvSpPr>
          <p:spPr>
            <a:xfrm>
              <a:off x="4137453" y="692776"/>
              <a:ext cx="381058" cy="333973"/>
            </a:xfrm>
            <a:prstGeom prst="ellipse">
              <a:avLst/>
            </a:prstGeom>
            <a:noFill/>
            <a:ln w="25400" cap="flat">
              <a:solidFill>
                <a:srgbClr val="FFFFFF"/>
              </a:solidFill>
              <a:prstDash val="sysDot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79ACECE6-ADE4-EB4C-90E1-2E9F697A1A03}"/>
              </a:ext>
            </a:extLst>
          </p:cNvPr>
          <p:cNvCxnSpPr>
            <a:cxnSpLocks/>
          </p:cNvCxnSpPr>
          <p:nvPr/>
        </p:nvCxnSpPr>
        <p:spPr>
          <a:xfrm flipV="1">
            <a:off x="0" y="3637397"/>
            <a:ext cx="9144000" cy="35773"/>
          </a:xfrm>
          <a:prstGeom prst="line">
            <a:avLst/>
          </a:prstGeom>
          <a:noFill/>
          <a:ln w="63500" cap="flat">
            <a:solidFill>
              <a:schemeClr val="bg2"/>
            </a:solidFill>
            <a:prstDash val="solid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21" name="Spacetime properties of Consciousness"/>
          <p:cNvSpPr txBox="1">
            <a:spLocks noGrp="1"/>
          </p:cNvSpPr>
          <p:nvPr>
            <p:ph type="title"/>
          </p:nvPr>
        </p:nvSpPr>
        <p:spPr>
          <a:xfrm>
            <a:off x="1850907" y="276911"/>
            <a:ext cx="5878856" cy="54909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The Five stages mapped to ITIL terms</a:t>
            </a:r>
            <a:endParaRPr dirty="0">
              <a:solidFill>
                <a:srgbClr val="FF0000"/>
              </a:solidFill>
            </a:endParaRPr>
          </a:p>
        </p:txBody>
      </p:sp>
      <p:grpSp>
        <p:nvGrpSpPr>
          <p:cNvPr id="7" name="Group 103">
            <a:extLst>
              <a:ext uri="{FF2B5EF4-FFF2-40B4-BE49-F238E27FC236}">
                <a16:creationId xmlns:a16="http://schemas.microsoft.com/office/drawing/2014/main" id="{C0CE95CD-33FC-C047-B8C3-ABDAE896717E}"/>
              </a:ext>
            </a:extLst>
          </p:cNvPr>
          <p:cNvGrpSpPr/>
          <p:nvPr/>
        </p:nvGrpSpPr>
        <p:grpSpPr>
          <a:xfrm>
            <a:off x="97143" y="2909711"/>
            <a:ext cx="1553483" cy="1515467"/>
            <a:chOff x="1820292" y="2566185"/>
            <a:chExt cx="1818258" cy="1818258"/>
          </a:xfrm>
          <a:noFill/>
        </p:grpSpPr>
        <p:sp>
          <p:nvSpPr>
            <p:cNvPr id="8" name="Oval 104">
              <a:extLst>
                <a:ext uri="{FF2B5EF4-FFF2-40B4-BE49-F238E27FC236}">
                  <a16:creationId xmlns:a16="http://schemas.microsoft.com/office/drawing/2014/main" id="{9DD9504D-92CE-044B-8C39-1D2242AAC66B}"/>
                </a:ext>
              </a:extLst>
            </p:cNvPr>
            <p:cNvSpPr/>
            <p:nvPr/>
          </p:nvSpPr>
          <p:spPr>
            <a:xfrm>
              <a:off x="1820292" y="2566185"/>
              <a:ext cx="1818258" cy="1818258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Strategy Formation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200" b="1" dirty="0">
                  <a:solidFill>
                    <a:srgbClr val="AAFFEE"/>
                  </a:solidFill>
                  <a:latin typeface="Century Gothic" panose="020B0502020202020204" pitchFamily="34" charset="0"/>
                  <a:ea typeface="Adobe 繁黑體 Std B"/>
                  <a:cs typeface="Adobe 繁黑體 Std B"/>
                </a:rPr>
                <a:t>(commit to a strategy)</a:t>
              </a:r>
              <a:endPara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  <p:sp>
          <p:nvSpPr>
            <p:cNvPr id="9" name="Oval 105">
              <a:extLst>
                <a:ext uri="{FF2B5EF4-FFF2-40B4-BE49-F238E27FC236}">
                  <a16:creationId xmlns:a16="http://schemas.microsoft.com/office/drawing/2014/main" id="{4818D678-ACA4-2448-ACAC-421647BE21FB}"/>
                </a:ext>
              </a:extLst>
            </p:cNvPr>
            <p:cNvSpPr/>
            <p:nvPr/>
          </p:nvSpPr>
          <p:spPr>
            <a:xfrm>
              <a:off x="1912367" y="2663340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10" name="Group 100">
            <a:extLst>
              <a:ext uri="{FF2B5EF4-FFF2-40B4-BE49-F238E27FC236}">
                <a16:creationId xmlns:a16="http://schemas.microsoft.com/office/drawing/2014/main" id="{BCF881E7-D243-8846-9172-131D276415C2}"/>
              </a:ext>
            </a:extLst>
          </p:cNvPr>
          <p:cNvGrpSpPr/>
          <p:nvPr/>
        </p:nvGrpSpPr>
        <p:grpSpPr>
          <a:xfrm>
            <a:off x="1859059" y="2877374"/>
            <a:ext cx="1512000" cy="1512000"/>
            <a:chOff x="1820292" y="2428401"/>
            <a:chExt cx="1818258" cy="1818258"/>
          </a:xfrm>
          <a:noFill/>
        </p:grpSpPr>
        <p:sp>
          <p:nvSpPr>
            <p:cNvPr id="11" name="Oval 101">
              <a:extLst>
                <a:ext uri="{FF2B5EF4-FFF2-40B4-BE49-F238E27FC236}">
                  <a16:creationId xmlns:a16="http://schemas.microsoft.com/office/drawing/2014/main" id="{9C557010-01CF-E840-A160-1D3AFFB2C21A}"/>
                </a:ext>
              </a:extLst>
            </p:cNvPr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Designing a new Model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(build)</a:t>
              </a:r>
            </a:p>
          </p:txBody>
        </p:sp>
        <p:sp>
          <p:nvSpPr>
            <p:cNvPr id="12" name="Oval 102">
              <a:extLst>
                <a:ext uri="{FF2B5EF4-FFF2-40B4-BE49-F238E27FC236}">
                  <a16:creationId xmlns:a16="http://schemas.microsoft.com/office/drawing/2014/main" id="{0D9338D4-6583-0341-A2D0-4E6C0C5973D5}"/>
                </a:ext>
              </a:extLst>
            </p:cNvPr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13" name="Group 106">
            <a:extLst>
              <a:ext uri="{FF2B5EF4-FFF2-40B4-BE49-F238E27FC236}">
                <a16:creationId xmlns:a16="http://schemas.microsoft.com/office/drawing/2014/main" id="{811B62B9-4AB3-B448-BE99-4BFEB2B47CE5}"/>
              </a:ext>
            </a:extLst>
          </p:cNvPr>
          <p:cNvGrpSpPr/>
          <p:nvPr/>
        </p:nvGrpSpPr>
        <p:grpSpPr>
          <a:xfrm>
            <a:off x="3700670" y="2888641"/>
            <a:ext cx="1512000" cy="1512000"/>
            <a:chOff x="1854777" y="2579735"/>
            <a:chExt cx="1866776" cy="1818258"/>
          </a:xfrm>
          <a:noFill/>
        </p:grpSpPr>
        <p:sp>
          <p:nvSpPr>
            <p:cNvPr id="14" name="Oval 107">
              <a:extLst>
                <a:ext uri="{FF2B5EF4-FFF2-40B4-BE49-F238E27FC236}">
                  <a16:creationId xmlns:a16="http://schemas.microsoft.com/office/drawing/2014/main" id="{468D54E3-E665-4E46-A828-F5A394808034}"/>
                </a:ext>
              </a:extLst>
            </p:cNvPr>
            <p:cNvSpPr/>
            <p:nvPr/>
          </p:nvSpPr>
          <p:spPr>
            <a:xfrm>
              <a:off x="1854777" y="2579735"/>
              <a:ext cx="1866776" cy="181825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1200" b="1" dirty="0">
                  <a:solidFill>
                    <a:srgbClr val="AAFFEE"/>
                  </a:solidFill>
                  <a:latin typeface="Century Gothic" panose="020B0502020202020204" pitchFamily="34" charset="0"/>
                  <a:ea typeface="Adobe 繁黑體 Std B"/>
                  <a:cs typeface="Adobe 繁黑體 Std B"/>
                </a:rPr>
                <a:t>Transition</a:t>
              </a:r>
              <a:endParaRPr kumimoji="0" lang="en-US" altLang="zh-CN" sz="12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(test against potential crisis)</a:t>
              </a: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  <p:sp>
          <p:nvSpPr>
            <p:cNvPr id="15" name="Oval 108">
              <a:extLst>
                <a:ext uri="{FF2B5EF4-FFF2-40B4-BE49-F238E27FC236}">
                  <a16:creationId xmlns:a16="http://schemas.microsoft.com/office/drawing/2014/main" id="{129A2930-D0CC-4448-A963-C6D64916C4DD}"/>
                </a:ext>
              </a:extLst>
            </p:cNvPr>
            <p:cNvSpPr/>
            <p:nvPr/>
          </p:nvSpPr>
          <p:spPr>
            <a:xfrm>
              <a:off x="1937368" y="2661232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16" name="Group 109">
            <a:extLst>
              <a:ext uri="{FF2B5EF4-FFF2-40B4-BE49-F238E27FC236}">
                <a16:creationId xmlns:a16="http://schemas.microsoft.com/office/drawing/2014/main" id="{40BE20C2-EFAC-4F49-BDB9-515C01E789FF}"/>
              </a:ext>
            </a:extLst>
          </p:cNvPr>
          <p:cNvGrpSpPr/>
          <p:nvPr/>
        </p:nvGrpSpPr>
        <p:grpSpPr>
          <a:xfrm>
            <a:off x="5460655" y="2890203"/>
            <a:ext cx="1512000" cy="1512000"/>
            <a:chOff x="1820292" y="2428401"/>
            <a:chExt cx="1818258" cy="1818258"/>
          </a:xfrm>
          <a:noFill/>
        </p:grpSpPr>
        <p:sp>
          <p:nvSpPr>
            <p:cNvPr id="17" name="Oval 110">
              <a:extLst>
                <a:ext uri="{FF2B5EF4-FFF2-40B4-BE49-F238E27FC236}">
                  <a16:creationId xmlns:a16="http://schemas.microsoft.com/office/drawing/2014/main" id="{0BF8D636-37DB-9144-BBA9-13BE7FA29AD1}"/>
                </a:ext>
              </a:extLst>
            </p:cNvPr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rgbClr val="17375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Trial Service Operations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(stage)</a:t>
              </a:r>
            </a:p>
          </p:txBody>
        </p:sp>
        <p:sp>
          <p:nvSpPr>
            <p:cNvPr id="18" name="Oval 111">
              <a:extLst>
                <a:ext uri="{FF2B5EF4-FFF2-40B4-BE49-F238E27FC236}">
                  <a16:creationId xmlns:a16="http://schemas.microsoft.com/office/drawing/2014/main" id="{4246509E-929D-4A48-B3D4-30017ECCB23E}"/>
                </a:ext>
              </a:extLst>
            </p:cNvPr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28" name="Group 109">
            <a:extLst>
              <a:ext uri="{FF2B5EF4-FFF2-40B4-BE49-F238E27FC236}">
                <a16:creationId xmlns:a16="http://schemas.microsoft.com/office/drawing/2014/main" id="{99E51211-4953-A245-BF60-98996B83F250}"/>
              </a:ext>
            </a:extLst>
          </p:cNvPr>
          <p:cNvGrpSpPr/>
          <p:nvPr/>
        </p:nvGrpSpPr>
        <p:grpSpPr>
          <a:xfrm>
            <a:off x="7175004" y="2881397"/>
            <a:ext cx="1512000" cy="1512000"/>
            <a:chOff x="1820292" y="2428401"/>
            <a:chExt cx="1818258" cy="1818258"/>
          </a:xfrm>
          <a:noFill/>
        </p:grpSpPr>
        <p:sp>
          <p:nvSpPr>
            <p:cNvPr id="29" name="Oval 110">
              <a:extLst>
                <a:ext uri="{FF2B5EF4-FFF2-40B4-BE49-F238E27FC236}">
                  <a16:creationId xmlns:a16="http://schemas.microsoft.com/office/drawing/2014/main" id="{18001011-FA00-2A4D-8762-B8F706684BF8}"/>
                </a:ext>
              </a:extLst>
            </p:cNvPr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rgbClr val="17375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Continuous Improvement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(deploy)</a:t>
              </a:r>
            </a:p>
          </p:txBody>
        </p:sp>
        <p:sp>
          <p:nvSpPr>
            <p:cNvPr id="30" name="Oval 111">
              <a:extLst>
                <a:ext uri="{FF2B5EF4-FFF2-40B4-BE49-F238E27FC236}">
                  <a16:creationId xmlns:a16="http://schemas.microsoft.com/office/drawing/2014/main" id="{595B8065-9038-A24B-BACF-15AA847988E5}"/>
                </a:ext>
              </a:extLst>
            </p:cNvPr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344" name="Group 343">
            <a:extLst>
              <a:ext uri="{FF2B5EF4-FFF2-40B4-BE49-F238E27FC236}">
                <a16:creationId xmlns:a16="http://schemas.microsoft.com/office/drawing/2014/main" id="{F325A2DE-D51B-5847-8F54-C8C70925DCA1}"/>
              </a:ext>
            </a:extLst>
          </p:cNvPr>
          <p:cNvGrpSpPr/>
          <p:nvPr/>
        </p:nvGrpSpPr>
        <p:grpSpPr>
          <a:xfrm>
            <a:off x="544124" y="1516885"/>
            <a:ext cx="3017682" cy="652683"/>
            <a:chOff x="544124" y="862901"/>
            <a:chExt cx="3017682" cy="652683"/>
          </a:xfrm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276F6883-B1E4-C441-ACD9-BB0FE507ED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4124" y="1176849"/>
              <a:ext cx="431557" cy="338735"/>
            </a:xfrm>
            <a:prstGeom prst="line">
              <a:avLst/>
            </a:prstGeom>
            <a:noFill/>
            <a:ln w="25400" cap="flat">
              <a:solidFill>
                <a:srgbClr val="FFFF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723494CF-2E1D-4444-8074-CF81B49A65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5681" y="1161767"/>
              <a:ext cx="2308250" cy="9000"/>
            </a:xfrm>
            <a:prstGeom prst="line">
              <a:avLst/>
            </a:prstGeom>
            <a:noFill/>
            <a:ln w="25400" cap="flat">
              <a:solidFill>
                <a:srgbClr val="FFFF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3BDA1BF-AB69-2847-AC78-9268423F2A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83931" y="862901"/>
              <a:ext cx="277875" cy="298865"/>
            </a:xfrm>
            <a:prstGeom prst="line">
              <a:avLst/>
            </a:prstGeom>
            <a:noFill/>
            <a:ln w="25400" cap="flat">
              <a:solidFill>
                <a:srgbClr val="FFFF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41" name="Oval 340">
              <a:extLst>
                <a:ext uri="{FF2B5EF4-FFF2-40B4-BE49-F238E27FC236}">
                  <a16:creationId xmlns:a16="http://schemas.microsoft.com/office/drawing/2014/main" id="{FC785C63-768B-7245-996B-2ACD1537BBE8}"/>
                </a:ext>
              </a:extLst>
            </p:cNvPr>
            <p:cNvSpPr/>
            <p:nvPr/>
          </p:nvSpPr>
          <p:spPr>
            <a:xfrm>
              <a:off x="836372" y="1064469"/>
              <a:ext cx="237600" cy="237600"/>
            </a:xfrm>
            <a:prstGeom prst="ellipse">
              <a:avLst/>
            </a:prstGeom>
            <a:solidFill>
              <a:srgbClr val="FFFF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0CC36719-C893-E940-9A93-857B0D8542B2}"/>
                </a:ext>
              </a:extLst>
            </p:cNvPr>
            <p:cNvSpPr/>
            <p:nvPr/>
          </p:nvSpPr>
          <p:spPr>
            <a:xfrm>
              <a:off x="1745351" y="1041748"/>
              <a:ext cx="237600" cy="237600"/>
            </a:xfrm>
            <a:prstGeom prst="ellipse">
              <a:avLst/>
            </a:prstGeom>
            <a:solidFill>
              <a:srgbClr val="FFFF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6BABA81E-C739-484E-8348-0A5432FEB97B}"/>
                </a:ext>
              </a:extLst>
            </p:cNvPr>
            <p:cNvSpPr/>
            <p:nvPr/>
          </p:nvSpPr>
          <p:spPr>
            <a:xfrm>
              <a:off x="3180018" y="1047467"/>
              <a:ext cx="237600" cy="237600"/>
            </a:xfrm>
            <a:prstGeom prst="ellipse">
              <a:avLst/>
            </a:prstGeom>
            <a:solidFill>
              <a:srgbClr val="FFFF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3" name="Group 342">
            <a:extLst>
              <a:ext uri="{FF2B5EF4-FFF2-40B4-BE49-F238E27FC236}">
                <a16:creationId xmlns:a16="http://schemas.microsoft.com/office/drawing/2014/main" id="{8B7FFA26-BE82-CC49-80BF-CE2C3E15FA11}"/>
              </a:ext>
            </a:extLst>
          </p:cNvPr>
          <p:cNvGrpSpPr/>
          <p:nvPr/>
        </p:nvGrpSpPr>
        <p:grpSpPr>
          <a:xfrm>
            <a:off x="0" y="1368122"/>
            <a:ext cx="5246787" cy="805220"/>
            <a:chOff x="7625" y="714468"/>
            <a:chExt cx="5246787" cy="805220"/>
          </a:xfrm>
        </p:grpSpPr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9BDA8B88-2406-A04F-8AF2-00CD5E9ECD3E}"/>
                </a:ext>
              </a:extLst>
            </p:cNvPr>
            <p:cNvCxnSpPr>
              <a:cxnSpLocks/>
            </p:cNvCxnSpPr>
            <p:nvPr/>
          </p:nvCxnSpPr>
          <p:spPr>
            <a:xfrm>
              <a:off x="4341509" y="860093"/>
              <a:ext cx="912903" cy="659595"/>
            </a:xfrm>
            <a:prstGeom prst="line">
              <a:avLst/>
            </a:prstGeom>
            <a:noFill/>
            <a:ln w="25400" cap="flat">
              <a:solidFill>
                <a:srgbClr val="00B05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4CBCE7AD-DA47-F24D-91AA-587289C77B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25" y="825949"/>
              <a:ext cx="584175" cy="473101"/>
            </a:xfrm>
            <a:prstGeom prst="line">
              <a:avLst/>
            </a:prstGeom>
            <a:noFill/>
            <a:ln w="25400" cap="flat">
              <a:solidFill>
                <a:srgbClr val="00B05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9AC5E8A4-C0B1-0840-A627-6859213EA329}"/>
                </a:ext>
              </a:extLst>
            </p:cNvPr>
            <p:cNvCxnSpPr>
              <a:cxnSpLocks/>
            </p:cNvCxnSpPr>
            <p:nvPr/>
          </p:nvCxnSpPr>
          <p:spPr>
            <a:xfrm>
              <a:off x="591800" y="825949"/>
              <a:ext cx="3749709" cy="38826"/>
            </a:xfrm>
            <a:prstGeom prst="line">
              <a:avLst/>
            </a:prstGeom>
            <a:noFill/>
            <a:ln w="25400" cap="flat">
              <a:solidFill>
                <a:srgbClr val="00B05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7CDBAF53-F3C9-8847-9BDB-A0542604E207}"/>
                </a:ext>
              </a:extLst>
            </p:cNvPr>
            <p:cNvSpPr/>
            <p:nvPr/>
          </p:nvSpPr>
          <p:spPr>
            <a:xfrm>
              <a:off x="475416" y="719193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35C431A0-CB96-C345-AC01-205C036DC718}"/>
                </a:ext>
              </a:extLst>
            </p:cNvPr>
            <p:cNvSpPr/>
            <p:nvPr/>
          </p:nvSpPr>
          <p:spPr>
            <a:xfrm>
              <a:off x="1946624" y="714468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0849C0F3-8756-444F-942F-F851CD931E3F}"/>
                </a:ext>
              </a:extLst>
            </p:cNvPr>
            <p:cNvSpPr/>
            <p:nvPr/>
          </p:nvSpPr>
          <p:spPr>
            <a:xfrm>
              <a:off x="3431360" y="719963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4DEAA0A1-89D7-624F-98C6-867D27966209}"/>
                </a:ext>
              </a:extLst>
            </p:cNvPr>
            <p:cNvSpPr/>
            <p:nvPr/>
          </p:nvSpPr>
          <p:spPr>
            <a:xfrm>
              <a:off x="4222709" y="741293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0" name="Group 339">
            <a:extLst>
              <a:ext uri="{FF2B5EF4-FFF2-40B4-BE49-F238E27FC236}">
                <a16:creationId xmlns:a16="http://schemas.microsoft.com/office/drawing/2014/main" id="{4F3C6FFC-DE0A-6841-B7DB-6AF00B535C7B}"/>
              </a:ext>
            </a:extLst>
          </p:cNvPr>
          <p:cNvGrpSpPr/>
          <p:nvPr/>
        </p:nvGrpSpPr>
        <p:grpSpPr>
          <a:xfrm>
            <a:off x="-8505" y="2038509"/>
            <a:ext cx="7404936" cy="1064315"/>
            <a:chOff x="0" y="1382359"/>
            <a:chExt cx="7404936" cy="1064315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2A14E0F3-6E83-3C45-9372-395BC57027B9}"/>
                </a:ext>
              </a:extLst>
            </p:cNvPr>
            <p:cNvCxnSpPr/>
            <p:nvPr/>
          </p:nvCxnSpPr>
          <p:spPr>
            <a:xfrm>
              <a:off x="0" y="1506583"/>
              <a:ext cx="6226629" cy="0"/>
            </a:xfrm>
            <a:prstGeom prst="line">
              <a:avLst/>
            </a:prstGeom>
            <a:noFill/>
            <a:ln w="25400" cap="flat">
              <a:solidFill>
                <a:srgbClr val="C00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F90D9268-EEB9-D24A-81DD-F161A434460D}"/>
                </a:ext>
              </a:extLst>
            </p:cNvPr>
            <p:cNvCxnSpPr>
              <a:cxnSpLocks/>
              <a:endCxn id="29" idx="1"/>
            </p:cNvCxnSpPr>
            <p:nvPr/>
          </p:nvCxnSpPr>
          <p:spPr>
            <a:xfrm>
              <a:off x="6255024" y="1513418"/>
              <a:ext cx="1149912" cy="933256"/>
            </a:xfrm>
            <a:prstGeom prst="line">
              <a:avLst/>
            </a:prstGeom>
            <a:noFill/>
            <a:ln w="25400" cap="flat">
              <a:solidFill>
                <a:srgbClr val="C00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34" name="Oval 333">
              <a:extLst>
                <a:ext uri="{FF2B5EF4-FFF2-40B4-BE49-F238E27FC236}">
                  <a16:creationId xmlns:a16="http://schemas.microsoft.com/office/drawing/2014/main" id="{06C6F277-2D9E-3F46-A91D-CFA230F12EF7}"/>
                </a:ext>
              </a:extLst>
            </p:cNvPr>
            <p:cNvSpPr/>
            <p:nvPr/>
          </p:nvSpPr>
          <p:spPr>
            <a:xfrm>
              <a:off x="5142243" y="1405189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2BEC2D6B-E14B-2F4A-998E-E460831FE92A}"/>
                </a:ext>
              </a:extLst>
            </p:cNvPr>
            <p:cNvSpPr/>
            <p:nvPr/>
          </p:nvSpPr>
          <p:spPr>
            <a:xfrm>
              <a:off x="425324" y="1382359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4FD80601-8B98-EC49-9DEA-E397BE8A14AD}"/>
                </a:ext>
              </a:extLst>
            </p:cNvPr>
            <p:cNvSpPr/>
            <p:nvPr/>
          </p:nvSpPr>
          <p:spPr>
            <a:xfrm>
              <a:off x="1485974" y="1387829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6A498A76-D082-E945-8555-4223BD0E4022}"/>
                </a:ext>
              </a:extLst>
            </p:cNvPr>
            <p:cNvSpPr/>
            <p:nvPr/>
          </p:nvSpPr>
          <p:spPr>
            <a:xfrm>
              <a:off x="2760446" y="1408255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CFBC0DA0-FE4E-8547-876C-F5A22660204F}"/>
                </a:ext>
              </a:extLst>
            </p:cNvPr>
            <p:cNvSpPr/>
            <p:nvPr/>
          </p:nvSpPr>
          <p:spPr>
            <a:xfrm>
              <a:off x="3940101" y="1408255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A217CF3F-C840-854D-9A25-9C729E5FCBC4}"/>
                </a:ext>
              </a:extLst>
            </p:cNvPr>
            <p:cNvSpPr/>
            <p:nvPr/>
          </p:nvSpPr>
          <p:spPr>
            <a:xfrm>
              <a:off x="6135298" y="1394458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6" name="Group 345">
            <a:extLst>
              <a:ext uri="{FF2B5EF4-FFF2-40B4-BE49-F238E27FC236}">
                <a16:creationId xmlns:a16="http://schemas.microsoft.com/office/drawing/2014/main" id="{926E907F-3809-7942-9589-9A8F089B3C9D}"/>
              </a:ext>
            </a:extLst>
          </p:cNvPr>
          <p:cNvGrpSpPr/>
          <p:nvPr/>
        </p:nvGrpSpPr>
        <p:grpSpPr>
          <a:xfrm>
            <a:off x="17808" y="2373662"/>
            <a:ext cx="2220413" cy="402986"/>
            <a:chOff x="26652" y="1719430"/>
            <a:chExt cx="2220413" cy="402986"/>
          </a:xfrm>
        </p:grpSpPr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1C10A9A9-5523-1840-89B6-3BC6EC093E0A}"/>
                </a:ext>
              </a:extLst>
            </p:cNvPr>
            <p:cNvCxnSpPr>
              <a:cxnSpLocks/>
              <a:endCxn id="108" idx="2"/>
            </p:cNvCxnSpPr>
            <p:nvPr/>
          </p:nvCxnSpPr>
          <p:spPr>
            <a:xfrm>
              <a:off x="26652" y="1827584"/>
              <a:ext cx="1588455" cy="10646"/>
            </a:xfrm>
            <a:prstGeom prst="line">
              <a:avLst/>
            </a:prstGeom>
            <a:noFill/>
            <a:ln w="25400" cap="flat">
              <a:solidFill>
                <a:srgbClr val="FFC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33509357-244D-C24D-B9FE-A1743857D263}"/>
                </a:ext>
              </a:extLst>
            </p:cNvPr>
            <p:cNvCxnSpPr>
              <a:cxnSpLocks/>
              <a:stCxn id="108" idx="1"/>
            </p:cNvCxnSpPr>
            <p:nvPr/>
          </p:nvCxnSpPr>
          <p:spPr>
            <a:xfrm>
              <a:off x="1649903" y="1754226"/>
              <a:ext cx="597162" cy="368190"/>
            </a:xfrm>
            <a:prstGeom prst="line">
              <a:avLst/>
            </a:prstGeom>
            <a:noFill/>
            <a:ln w="25400" cap="flat">
              <a:solidFill>
                <a:srgbClr val="FFC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65673E3D-5874-5648-8E9F-C362C2A124C8}"/>
                </a:ext>
              </a:extLst>
            </p:cNvPr>
            <p:cNvSpPr/>
            <p:nvPr/>
          </p:nvSpPr>
          <p:spPr>
            <a:xfrm>
              <a:off x="1615107" y="1719430"/>
              <a:ext cx="237600" cy="237600"/>
            </a:xfrm>
            <a:prstGeom prst="ellipse">
              <a:avLst/>
            </a:prstGeom>
            <a:solidFill>
              <a:srgbClr val="FFC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7" name="Group 346">
            <a:extLst>
              <a:ext uri="{FF2B5EF4-FFF2-40B4-BE49-F238E27FC236}">
                <a16:creationId xmlns:a16="http://schemas.microsoft.com/office/drawing/2014/main" id="{B0CEACA4-D772-B845-955D-22EA5E4EC123}"/>
              </a:ext>
            </a:extLst>
          </p:cNvPr>
          <p:cNvGrpSpPr/>
          <p:nvPr/>
        </p:nvGrpSpPr>
        <p:grpSpPr>
          <a:xfrm>
            <a:off x="-8505" y="2644476"/>
            <a:ext cx="3930602" cy="465592"/>
            <a:chOff x="-8505" y="1990492"/>
            <a:chExt cx="3930602" cy="465592"/>
          </a:xfrm>
        </p:grpSpPr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05135ED9-1DF6-E24B-B30E-6C6D9034D13B}"/>
                </a:ext>
              </a:extLst>
            </p:cNvPr>
            <p:cNvCxnSpPr>
              <a:cxnSpLocks/>
            </p:cNvCxnSpPr>
            <p:nvPr/>
          </p:nvCxnSpPr>
          <p:spPr>
            <a:xfrm>
              <a:off x="-8505" y="2128498"/>
              <a:ext cx="3379564" cy="1265"/>
            </a:xfrm>
            <a:prstGeom prst="line">
              <a:avLst/>
            </a:prstGeom>
            <a:noFill/>
            <a:ln w="25400" cap="flat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10C367A6-6589-214A-A99B-D0FDBD848999}"/>
                </a:ext>
              </a:extLst>
            </p:cNvPr>
            <p:cNvCxnSpPr>
              <a:cxnSpLocks/>
              <a:endCxn id="14" idx="1"/>
            </p:cNvCxnSpPr>
            <p:nvPr/>
          </p:nvCxnSpPr>
          <p:spPr>
            <a:xfrm>
              <a:off x="3422605" y="2129763"/>
              <a:ext cx="499492" cy="326321"/>
            </a:xfrm>
            <a:prstGeom prst="line">
              <a:avLst/>
            </a:prstGeom>
            <a:noFill/>
            <a:ln w="25400" cap="flat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6B83F5A4-CF73-E94A-8223-7C1067DDBDAE}"/>
                </a:ext>
              </a:extLst>
            </p:cNvPr>
            <p:cNvSpPr/>
            <p:nvPr/>
          </p:nvSpPr>
          <p:spPr>
            <a:xfrm>
              <a:off x="3273165" y="1999695"/>
              <a:ext cx="237600" cy="2376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1B9FA362-C229-244A-BCB5-019B9116E9CB}"/>
                </a:ext>
              </a:extLst>
            </p:cNvPr>
            <p:cNvSpPr/>
            <p:nvPr/>
          </p:nvSpPr>
          <p:spPr>
            <a:xfrm>
              <a:off x="2077095" y="1990492"/>
              <a:ext cx="237600" cy="2376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sp>
        <p:nvSpPr>
          <p:cNvPr id="351" name="Rectangle 350">
            <a:extLst>
              <a:ext uri="{FF2B5EF4-FFF2-40B4-BE49-F238E27FC236}">
                <a16:creationId xmlns:a16="http://schemas.microsoft.com/office/drawing/2014/main" id="{5ECC75E5-F0C7-2946-90DB-2672096255AB}"/>
              </a:ext>
            </a:extLst>
          </p:cNvPr>
          <p:cNvSpPr/>
          <p:nvPr/>
        </p:nvSpPr>
        <p:spPr>
          <a:xfrm>
            <a:off x="3311718" y="4555887"/>
            <a:ext cx="156997" cy="217714"/>
          </a:xfrm>
          <a:prstGeom prst="rect">
            <a:avLst/>
          </a:prstGeom>
          <a:solidFill>
            <a:srgbClr val="926137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352" name="Oval 351">
            <a:extLst>
              <a:ext uri="{FF2B5EF4-FFF2-40B4-BE49-F238E27FC236}">
                <a16:creationId xmlns:a16="http://schemas.microsoft.com/office/drawing/2014/main" id="{A6C8C926-EACE-CF4B-A653-8D272E3E1159}"/>
              </a:ext>
            </a:extLst>
          </p:cNvPr>
          <p:cNvSpPr/>
          <p:nvPr/>
        </p:nvSpPr>
        <p:spPr>
          <a:xfrm>
            <a:off x="3206292" y="2590244"/>
            <a:ext cx="381058" cy="333973"/>
          </a:xfrm>
          <a:prstGeom prst="ellips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cxnSp>
        <p:nvCxnSpPr>
          <p:cNvPr id="354" name="Straight Connector 353">
            <a:extLst>
              <a:ext uri="{FF2B5EF4-FFF2-40B4-BE49-F238E27FC236}">
                <a16:creationId xmlns:a16="http://schemas.microsoft.com/office/drawing/2014/main" id="{BFF72250-8A9C-4149-9836-AEC2C2EE9700}"/>
              </a:ext>
            </a:extLst>
          </p:cNvPr>
          <p:cNvCxnSpPr>
            <a:stCxn id="352" idx="4"/>
            <a:endCxn id="351" idx="0"/>
          </p:cNvCxnSpPr>
          <p:nvPr/>
        </p:nvCxnSpPr>
        <p:spPr>
          <a:xfrm flipH="1">
            <a:off x="3390217" y="2924217"/>
            <a:ext cx="6604" cy="1631670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1" name="Rectangle 120">
            <a:extLst>
              <a:ext uri="{FF2B5EF4-FFF2-40B4-BE49-F238E27FC236}">
                <a16:creationId xmlns:a16="http://schemas.microsoft.com/office/drawing/2014/main" id="{8C0C300D-5A92-FB44-8036-3BD2690A4431}"/>
              </a:ext>
            </a:extLst>
          </p:cNvPr>
          <p:cNvSpPr/>
          <p:nvPr/>
        </p:nvSpPr>
        <p:spPr>
          <a:xfrm>
            <a:off x="5175168" y="4548138"/>
            <a:ext cx="156997" cy="217714"/>
          </a:xfrm>
          <a:prstGeom prst="rect">
            <a:avLst/>
          </a:prstGeom>
          <a:solidFill>
            <a:srgbClr val="926137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E2999D44-B041-154B-9363-7A37DC7AE45F}"/>
              </a:ext>
            </a:extLst>
          </p:cNvPr>
          <p:cNvSpPr/>
          <p:nvPr/>
        </p:nvSpPr>
        <p:spPr>
          <a:xfrm>
            <a:off x="5065938" y="2012552"/>
            <a:ext cx="381058" cy="333973"/>
          </a:xfrm>
          <a:prstGeom prst="ellips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FFB5DB3A-4307-C842-8F7A-82329F7BFADD}"/>
              </a:ext>
            </a:extLst>
          </p:cNvPr>
          <p:cNvCxnSpPr>
            <a:stCxn id="122" idx="4"/>
            <a:endCxn id="121" idx="0"/>
          </p:cNvCxnSpPr>
          <p:nvPr/>
        </p:nvCxnSpPr>
        <p:spPr>
          <a:xfrm flipH="1">
            <a:off x="5253667" y="2346525"/>
            <a:ext cx="2800" cy="2201613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37" name="Rectangle 136">
            <a:extLst>
              <a:ext uri="{FF2B5EF4-FFF2-40B4-BE49-F238E27FC236}">
                <a16:creationId xmlns:a16="http://schemas.microsoft.com/office/drawing/2014/main" id="{65B9DE5E-5C06-A54F-853F-E9FB0F63E092}"/>
              </a:ext>
            </a:extLst>
          </p:cNvPr>
          <p:cNvSpPr/>
          <p:nvPr/>
        </p:nvSpPr>
        <p:spPr>
          <a:xfrm>
            <a:off x="1635057" y="4532700"/>
            <a:ext cx="156997" cy="217714"/>
          </a:xfrm>
          <a:prstGeom prst="rect">
            <a:avLst/>
          </a:prstGeom>
          <a:solidFill>
            <a:srgbClr val="926137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41E26D51-9110-424C-AA58-7DED913E01C0}"/>
              </a:ext>
            </a:extLst>
          </p:cNvPr>
          <p:cNvSpPr/>
          <p:nvPr/>
        </p:nvSpPr>
        <p:spPr>
          <a:xfrm>
            <a:off x="1521988" y="2313967"/>
            <a:ext cx="381058" cy="333973"/>
          </a:xfrm>
          <a:prstGeom prst="ellips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CE5A2259-07DB-F34A-A713-49A91BFCAE15}"/>
              </a:ext>
            </a:extLst>
          </p:cNvPr>
          <p:cNvCxnSpPr>
            <a:stCxn id="138" idx="4"/>
            <a:endCxn id="137" idx="0"/>
          </p:cNvCxnSpPr>
          <p:nvPr/>
        </p:nvCxnSpPr>
        <p:spPr>
          <a:xfrm>
            <a:off x="1712517" y="2647940"/>
            <a:ext cx="1039" cy="1884760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6" name="Rounded Rectangular Callout 65">
            <a:extLst>
              <a:ext uri="{FF2B5EF4-FFF2-40B4-BE49-F238E27FC236}">
                <a16:creationId xmlns:a16="http://schemas.microsoft.com/office/drawing/2014/main" id="{3FAFCD4D-2979-0242-8FE0-C9DFFD500DC9}"/>
              </a:ext>
            </a:extLst>
          </p:cNvPr>
          <p:cNvSpPr/>
          <p:nvPr/>
        </p:nvSpPr>
        <p:spPr>
          <a:xfrm>
            <a:off x="2546182" y="4841044"/>
            <a:ext cx="1015624" cy="178772"/>
          </a:xfrm>
          <a:prstGeom prst="wedgeRoundRectCallout">
            <a:avLst>
              <a:gd name="adj1" fmla="val 34264"/>
              <a:gd name="adj2" fmla="val -84514"/>
              <a:gd name="adj3" fmla="val 16667"/>
            </a:avLst>
          </a:prstGeom>
          <a:solidFill>
            <a:schemeClr val="tx2"/>
          </a:solidFill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Time Stamp</a:t>
            </a:r>
          </a:p>
        </p:txBody>
      </p:sp>
      <p:sp>
        <p:nvSpPr>
          <p:cNvPr id="67" name="Rounded Rectangular Callout 66">
            <a:extLst>
              <a:ext uri="{FF2B5EF4-FFF2-40B4-BE49-F238E27FC236}">
                <a16:creationId xmlns:a16="http://schemas.microsoft.com/office/drawing/2014/main" id="{45D53FDD-F227-624F-9093-F45C3F3582AF}"/>
              </a:ext>
            </a:extLst>
          </p:cNvPr>
          <p:cNvSpPr/>
          <p:nvPr/>
        </p:nvSpPr>
        <p:spPr>
          <a:xfrm>
            <a:off x="3672737" y="4842020"/>
            <a:ext cx="919789" cy="178772"/>
          </a:xfrm>
          <a:prstGeom prst="wedgeRoundRectCallout">
            <a:avLst>
              <a:gd name="adj1" fmla="val 21048"/>
              <a:gd name="adj2" fmla="val -79821"/>
              <a:gd name="adj3" fmla="val 16667"/>
            </a:avLst>
          </a:prstGeom>
          <a:solidFill>
            <a:schemeClr val="tx2"/>
          </a:solidFill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Time Stamp</a:t>
            </a:r>
          </a:p>
        </p:txBody>
      </p:sp>
      <p:sp>
        <p:nvSpPr>
          <p:cNvPr id="69" name="Rounded Rectangular Callout 68">
            <a:extLst>
              <a:ext uri="{FF2B5EF4-FFF2-40B4-BE49-F238E27FC236}">
                <a16:creationId xmlns:a16="http://schemas.microsoft.com/office/drawing/2014/main" id="{5DDB1CD9-96C2-4E46-BA59-0D15F5C6DF5C}"/>
              </a:ext>
            </a:extLst>
          </p:cNvPr>
          <p:cNvSpPr/>
          <p:nvPr/>
        </p:nvSpPr>
        <p:spPr>
          <a:xfrm>
            <a:off x="1000216" y="4835074"/>
            <a:ext cx="1015624" cy="178772"/>
          </a:xfrm>
          <a:prstGeom prst="wedgeRoundRectCallout">
            <a:avLst>
              <a:gd name="adj1" fmla="val 21048"/>
              <a:gd name="adj2" fmla="val -79821"/>
              <a:gd name="adj3" fmla="val 16667"/>
            </a:avLst>
          </a:prstGeom>
          <a:solidFill>
            <a:schemeClr val="tx2"/>
          </a:solidFill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Time Stamp</a:t>
            </a:r>
          </a:p>
        </p:txBody>
      </p:sp>
      <p:sp>
        <p:nvSpPr>
          <p:cNvPr id="70" name="Rounded Rectangular Callout 69">
            <a:extLst>
              <a:ext uri="{FF2B5EF4-FFF2-40B4-BE49-F238E27FC236}">
                <a16:creationId xmlns:a16="http://schemas.microsoft.com/office/drawing/2014/main" id="{8FE224AD-9209-0E45-B616-DD0DA4C0A356}"/>
              </a:ext>
            </a:extLst>
          </p:cNvPr>
          <p:cNvSpPr/>
          <p:nvPr/>
        </p:nvSpPr>
        <p:spPr>
          <a:xfrm>
            <a:off x="5029409" y="4842020"/>
            <a:ext cx="1015624" cy="178772"/>
          </a:xfrm>
          <a:prstGeom prst="wedgeRoundRectCallout">
            <a:avLst>
              <a:gd name="adj1" fmla="val -30164"/>
              <a:gd name="adj2" fmla="val -75129"/>
              <a:gd name="adj3" fmla="val 16667"/>
            </a:avLst>
          </a:prstGeom>
          <a:solidFill>
            <a:schemeClr val="tx2"/>
          </a:solidFill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Time Stamp</a:t>
            </a: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D817E2F7-E8F6-9547-BBC0-C131BE3A5404}"/>
              </a:ext>
            </a:extLst>
          </p:cNvPr>
          <p:cNvGrpSpPr/>
          <p:nvPr/>
        </p:nvGrpSpPr>
        <p:grpSpPr>
          <a:xfrm>
            <a:off x="6322037" y="702722"/>
            <a:ext cx="2708705" cy="2016185"/>
            <a:chOff x="636104" y="1217429"/>
            <a:chExt cx="3498247" cy="3019695"/>
          </a:xfrm>
        </p:grpSpPr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6BDDAAE4-09EC-294F-ABBC-8ECF09B1EB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36104" y="1217429"/>
              <a:ext cx="3498247" cy="2813603"/>
            </a:xfrm>
            <a:prstGeom prst="rect">
              <a:avLst/>
            </a:prstGeom>
          </p:spPr>
        </p:pic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8A70D771-E30E-044D-B8AF-97E3D503F2CE}"/>
                </a:ext>
              </a:extLst>
            </p:cNvPr>
            <p:cNvSpPr txBox="1"/>
            <p:nvPr/>
          </p:nvSpPr>
          <p:spPr>
            <a:xfrm>
              <a:off x="1519604" y="4115520"/>
              <a:ext cx="2018226" cy="12160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TW" sz="3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Image Source: ITIL for Dummies P.45</a:t>
              </a:r>
            </a:p>
          </p:txBody>
        </p: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59009AC4-094C-B243-AAFB-9F61B60DFDCD}"/>
              </a:ext>
            </a:extLst>
          </p:cNvPr>
          <p:cNvSpPr txBox="1"/>
          <p:nvPr/>
        </p:nvSpPr>
        <p:spPr>
          <a:xfrm>
            <a:off x="7095075" y="2490999"/>
            <a:ext cx="1926810" cy="123111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800" b="0" i="0" u="none" strike="noStrike" cap="none" spc="0" normalizeH="0" baseline="0" dirty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The </a:t>
            </a:r>
            <a:r>
              <a:rPr kumimoji="0" lang="en-TW" sz="800" b="0" i="0" u="none" strike="noStrike" cap="none" spc="0" normalizeH="0" baseline="0" dirty="0">
                <a:ln>
                  <a:noFill/>
                </a:ln>
                <a:solidFill>
                  <a:schemeClr val="accent6">
                    <a:lumMod val="50000"/>
                    <a:lumOff val="50000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Cabinet Office </a:t>
            </a:r>
            <a:r>
              <a:rPr kumimoji="0" lang="en-TW" sz="800" b="0" i="0" u="none" strike="noStrike" cap="none" spc="0" normalizeH="0" baseline="0" dirty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refers to </a:t>
            </a:r>
            <a:r>
              <a:rPr kumimoji="0" lang="en-TW" sz="800" b="0" i="0" u="none" strike="noStrike" cap="none" spc="0" normalizeH="0" baseline="0" dirty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  <a:hlinkClick r:id="rId3"/>
              </a:rPr>
              <a:t>UK’s Cabinet</a:t>
            </a:r>
            <a:r>
              <a:rPr kumimoji="0" lang="en-TW" sz="800" b="0" i="0" u="none" strike="noStrike" cap="none" spc="0" normalizeH="0" baseline="0" dirty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71277183"/>
      </p:ext>
    </p:extLst>
  </p:cSld>
  <p:clrMapOvr>
    <a:masterClrMapping/>
  </p:clrMapOvr>
  <p:transition spd="med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3" name="Group 362">
            <a:extLst>
              <a:ext uri="{FF2B5EF4-FFF2-40B4-BE49-F238E27FC236}">
                <a16:creationId xmlns:a16="http://schemas.microsoft.com/office/drawing/2014/main" id="{04A0AEC2-2E43-8A47-BD05-F17437A42B93}"/>
              </a:ext>
            </a:extLst>
          </p:cNvPr>
          <p:cNvGrpSpPr/>
          <p:nvPr/>
        </p:nvGrpSpPr>
        <p:grpSpPr>
          <a:xfrm>
            <a:off x="4137453" y="1346760"/>
            <a:ext cx="381058" cy="3435550"/>
            <a:chOff x="4137453" y="692776"/>
            <a:chExt cx="381058" cy="3435550"/>
          </a:xfrm>
        </p:grpSpPr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12A57CD4-64DD-1140-885C-C0A2B1981453}"/>
                </a:ext>
              </a:extLst>
            </p:cNvPr>
            <p:cNvSpPr/>
            <p:nvPr/>
          </p:nvSpPr>
          <p:spPr>
            <a:xfrm>
              <a:off x="4248035" y="3910612"/>
              <a:ext cx="156997" cy="217714"/>
            </a:xfrm>
            <a:prstGeom prst="rect">
              <a:avLst/>
            </a:prstGeom>
            <a:solidFill>
              <a:srgbClr val="926137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319A3546-A81B-E547-A9F8-0B6F0F59DEA4}"/>
                </a:ext>
              </a:extLst>
            </p:cNvPr>
            <p:cNvCxnSpPr>
              <a:cxnSpLocks/>
              <a:stCxn id="130" idx="4"/>
              <a:endCxn id="131" idx="0"/>
            </p:cNvCxnSpPr>
            <p:nvPr/>
          </p:nvCxnSpPr>
          <p:spPr>
            <a:xfrm flipH="1">
              <a:off x="4326534" y="1026749"/>
              <a:ext cx="1448" cy="2883863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ysDot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0552D14B-BA8F-2149-AB99-649CE6EF4F52}"/>
                </a:ext>
              </a:extLst>
            </p:cNvPr>
            <p:cNvSpPr/>
            <p:nvPr/>
          </p:nvSpPr>
          <p:spPr>
            <a:xfrm>
              <a:off x="4137453" y="692776"/>
              <a:ext cx="381058" cy="333973"/>
            </a:xfrm>
            <a:prstGeom prst="ellipse">
              <a:avLst/>
            </a:prstGeom>
            <a:noFill/>
            <a:ln w="25400" cap="flat">
              <a:solidFill>
                <a:srgbClr val="FFFFFF"/>
              </a:solidFill>
              <a:prstDash val="sysDot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79ACECE6-ADE4-EB4C-90E1-2E9F697A1A03}"/>
              </a:ext>
            </a:extLst>
          </p:cNvPr>
          <p:cNvCxnSpPr>
            <a:cxnSpLocks/>
          </p:cNvCxnSpPr>
          <p:nvPr/>
        </p:nvCxnSpPr>
        <p:spPr>
          <a:xfrm flipV="1">
            <a:off x="0" y="3637397"/>
            <a:ext cx="9144000" cy="35773"/>
          </a:xfrm>
          <a:prstGeom prst="line">
            <a:avLst/>
          </a:prstGeom>
          <a:noFill/>
          <a:ln w="63500" cap="flat">
            <a:solidFill>
              <a:schemeClr val="bg2"/>
            </a:solidFill>
            <a:prstDash val="solid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21" name="Spacetime properties of Consciousness"/>
          <p:cNvSpPr txBox="1">
            <a:spLocks noGrp="1"/>
          </p:cNvSpPr>
          <p:nvPr>
            <p:ph type="title"/>
          </p:nvPr>
        </p:nvSpPr>
        <p:spPr>
          <a:xfrm>
            <a:off x="1850907" y="276911"/>
            <a:ext cx="5878856" cy="54909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The Five stages mapped to ITIL terms</a:t>
            </a:r>
            <a:endParaRPr dirty="0">
              <a:solidFill>
                <a:srgbClr val="FF0000"/>
              </a:solidFill>
            </a:endParaRPr>
          </a:p>
        </p:txBody>
      </p:sp>
      <p:grpSp>
        <p:nvGrpSpPr>
          <p:cNvPr id="7" name="Group 103">
            <a:extLst>
              <a:ext uri="{FF2B5EF4-FFF2-40B4-BE49-F238E27FC236}">
                <a16:creationId xmlns:a16="http://schemas.microsoft.com/office/drawing/2014/main" id="{C0CE95CD-33FC-C047-B8C3-ABDAE896717E}"/>
              </a:ext>
            </a:extLst>
          </p:cNvPr>
          <p:cNvGrpSpPr/>
          <p:nvPr/>
        </p:nvGrpSpPr>
        <p:grpSpPr>
          <a:xfrm>
            <a:off x="97143" y="2909711"/>
            <a:ext cx="1553483" cy="1515467"/>
            <a:chOff x="1820292" y="2566185"/>
            <a:chExt cx="1818258" cy="1818258"/>
          </a:xfrm>
          <a:noFill/>
        </p:grpSpPr>
        <p:sp>
          <p:nvSpPr>
            <p:cNvPr id="8" name="Oval 104">
              <a:extLst>
                <a:ext uri="{FF2B5EF4-FFF2-40B4-BE49-F238E27FC236}">
                  <a16:creationId xmlns:a16="http://schemas.microsoft.com/office/drawing/2014/main" id="{9DD9504D-92CE-044B-8C39-1D2242AAC66B}"/>
                </a:ext>
              </a:extLst>
            </p:cNvPr>
            <p:cNvSpPr/>
            <p:nvPr/>
          </p:nvSpPr>
          <p:spPr>
            <a:xfrm>
              <a:off x="1820292" y="2566185"/>
              <a:ext cx="1818258" cy="1818258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Strategy Formation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200" b="1" dirty="0">
                  <a:solidFill>
                    <a:srgbClr val="AAFFEE"/>
                  </a:solidFill>
                  <a:latin typeface="Century Gothic" panose="020B0502020202020204" pitchFamily="34" charset="0"/>
                  <a:ea typeface="Adobe 繁黑體 Std B"/>
                  <a:cs typeface="Adobe 繁黑體 Std B"/>
                </a:rPr>
                <a:t>(commit to a strategy)</a:t>
              </a:r>
              <a:endPara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  <p:sp>
          <p:nvSpPr>
            <p:cNvPr id="9" name="Oval 105">
              <a:extLst>
                <a:ext uri="{FF2B5EF4-FFF2-40B4-BE49-F238E27FC236}">
                  <a16:creationId xmlns:a16="http://schemas.microsoft.com/office/drawing/2014/main" id="{4818D678-ACA4-2448-ACAC-421647BE21FB}"/>
                </a:ext>
              </a:extLst>
            </p:cNvPr>
            <p:cNvSpPr/>
            <p:nvPr/>
          </p:nvSpPr>
          <p:spPr>
            <a:xfrm>
              <a:off x="1912367" y="2663340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10" name="Group 100">
            <a:extLst>
              <a:ext uri="{FF2B5EF4-FFF2-40B4-BE49-F238E27FC236}">
                <a16:creationId xmlns:a16="http://schemas.microsoft.com/office/drawing/2014/main" id="{BCF881E7-D243-8846-9172-131D276415C2}"/>
              </a:ext>
            </a:extLst>
          </p:cNvPr>
          <p:cNvGrpSpPr/>
          <p:nvPr/>
        </p:nvGrpSpPr>
        <p:grpSpPr>
          <a:xfrm>
            <a:off x="1859059" y="2877374"/>
            <a:ext cx="1512000" cy="1512000"/>
            <a:chOff x="1820292" y="2428401"/>
            <a:chExt cx="1818258" cy="1818258"/>
          </a:xfrm>
          <a:noFill/>
        </p:grpSpPr>
        <p:sp>
          <p:nvSpPr>
            <p:cNvPr id="11" name="Oval 101">
              <a:extLst>
                <a:ext uri="{FF2B5EF4-FFF2-40B4-BE49-F238E27FC236}">
                  <a16:creationId xmlns:a16="http://schemas.microsoft.com/office/drawing/2014/main" id="{9C557010-01CF-E840-A160-1D3AFFB2C21A}"/>
                </a:ext>
              </a:extLst>
            </p:cNvPr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Designing a new Model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(build)</a:t>
              </a:r>
            </a:p>
          </p:txBody>
        </p:sp>
        <p:sp>
          <p:nvSpPr>
            <p:cNvPr id="12" name="Oval 102">
              <a:extLst>
                <a:ext uri="{FF2B5EF4-FFF2-40B4-BE49-F238E27FC236}">
                  <a16:creationId xmlns:a16="http://schemas.microsoft.com/office/drawing/2014/main" id="{0D9338D4-6583-0341-A2D0-4E6C0C5973D5}"/>
                </a:ext>
              </a:extLst>
            </p:cNvPr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13" name="Group 106">
            <a:extLst>
              <a:ext uri="{FF2B5EF4-FFF2-40B4-BE49-F238E27FC236}">
                <a16:creationId xmlns:a16="http://schemas.microsoft.com/office/drawing/2014/main" id="{811B62B9-4AB3-B448-BE99-4BFEB2B47CE5}"/>
              </a:ext>
            </a:extLst>
          </p:cNvPr>
          <p:cNvGrpSpPr/>
          <p:nvPr/>
        </p:nvGrpSpPr>
        <p:grpSpPr>
          <a:xfrm>
            <a:off x="3700670" y="2888641"/>
            <a:ext cx="1512000" cy="1512000"/>
            <a:chOff x="1854777" y="2579735"/>
            <a:chExt cx="1866776" cy="1818258"/>
          </a:xfrm>
          <a:noFill/>
        </p:grpSpPr>
        <p:sp>
          <p:nvSpPr>
            <p:cNvPr id="14" name="Oval 107">
              <a:extLst>
                <a:ext uri="{FF2B5EF4-FFF2-40B4-BE49-F238E27FC236}">
                  <a16:creationId xmlns:a16="http://schemas.microsoft.com/office/drawing/2014/main" id="{468D54E3-E665-4E46-A828-F5A394808034}"/>
                </a:ext>
              </a:extLst>
            </p:cNvPr>
            <p:cNvSpPr/>
            <p:nvPr/>
          </p:nvSpPr>
          <p:spPr>
            <a:xfrm>
              <a:off x="1854777" y="2579735"/>
              <a:ext cx="1866776" cy="181825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1200" b="1" dirty="0">
                  <a:solidFill>
                    <a:srgbClr val="AAFFEE"/>
                  </a:solidFill>
                  <a:latin typeface="Century Gothic" panose="020B0502020202020204" pitchFamily="34" charset="0"/>
                  <a:ea typeface="Adobe 繁黑體 Std B"/>
                  <a:cs typeface="Adobe 繁黑體 Std B"/>
                </a:rPr>
                <a:t>Transition</a:t>
              </a:r>
              <a:endParaRPr kumimoji="0" lang="en-US" altLang="zh-CN" sz="12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(test against potential crisis)</a:t>
              </a: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  <p:sp>
          <p:nvSpPr>
            <p:cNvPr id="15" name="Oval 108">
              <a:extLst>
                <a:ext uri="{FF2B5EF4-FFF2-40B4-BE49-F238E27FC236}">
                  <a16:creationId xmlns:a16="http://schemas.microsoft.com/office/drawing/2014/main" id="{129A2930-D0CC-4448-A963-C6D64916C4DD}"/>
                </a:ext>
              </a:extLst>
            </p:cNvPr>
            <p:cNvSpPr/>
            <p:nvPr/>
          </p:nvSpPr>
          <p:spPr>
            <a:xfrm>
              <a:off x="1937368" y="2661232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16" name="Group 109">
            <a:extLst>
              <a:ext uri="{FF2B5EF4-FFF2-40B4-BE49-F238E27FC236}">
                <a16:creationId xmlns:a16="http://schemas.microsoft.com/office/drawing/2014/main" id="{40BE20C2-EFAC-4F49-BDB9-515C01E789FF}"/>
              </a:ext>
            </a:extLst>
          </p:cNvPr>
          <p:cNvGrpSpPr/>
          <p:nvPr/>
        </p:nvGrpSpPr>
        <p:grpSpPr>
          <a:xfrm>
            <a:off x="5460655" y="2890203"/>
            <a:ext cx="1512000" cy="1512000"/>
            <a:chOff x="1820292" y="2428401"/>
            <a:chExt cx="1818258" cy="1818258"/>
          </a:xfrm>
          <a:noFill/>
        </p:grpSpPr>
        <p:sp>
          <p:nvSpPr>
            <p:cNvPr id="17" name="Oval 110">
              <a:extLst>
                <a:ext uri="{FF2B5EF4-FFF2-40B4-BE49-F238E27FC236}">
                  <a16:creationId xmlns:a16="http://schemas.microsoft.com/office/drawing/2014/main" id="{0BF8D636-37DB-9144-BBA9-13BE7FA29AD1}"/>
                </a:ext>
              </a:extLst>
            </p:cNvPr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rgbClr val="17375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Trial Service Operations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(stage)</a:t>
              </a:r>
            </a:p>
          </p:txBody>
        </p:sp>
        <p:sp>
          <p:nvSpPr>
            <p:cNvPr id="18" name="Oval 111">
              <a:extLst>
                <a:ext uri="{FF2B5EF4-FFF2-40B4-BE49-F238E27FC236}">
                  <a16:creationId xmlns:a16="http://schemas.microsoft.com/office/drawing/2014/main" id="{4246509E-929D-4A48-B3D4-30017ECCB23E}"/>
                </a:ext>
              </a:extLst>
            </p:cNvPr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28" name="Group 109">
            <a:extLst>
              <a:ext uri="{FF2B5EF4-FFF2-40B4-BE49-F238E27FC236}">
                <a16:creationId xmlns:a16="http://schemas.microsoft.com/office/drawing/2014/main" id="{99E51211-4953-A245-BF60-98996B83F250}"/>
              </a:ext>
            </a:extLst>
          </p:cNvPr>
          <p:cNvGrpSpPr/>
          <p:nvPr/>
        </p:nvGrpSpPr>
        <p:grpSpPr>
          <a:xfrm>
            <a:off x="7175004" y="2881397"/>
            <a:ext cx="1512000" cy="1512000"/>
            <a:chOff x="1820292" y="2428401"/>
            <a:chExt cx="1818258" cy="1818258"/>
          </a:xfrm>
          <a:noFill/>
        </p:grpSpPr>
        <p:sp>
          <p:nvSpPr>
            <p:cNvPr id="29" name="Oval 110">
              <a:extLst>
                <a:ext uri="{FF2B5EF4-FFF2-40B4-BE49-F238E27FC236}">
                  <a16:creationId xmlns:a16="http://schemas.microsoft.com/office/drawing/2014/main" id="{18001011-FA00-2A4D-8762-B8F706684BF8}"/>
                </a:ext>
              </a:extLst>
            </p:cNvPr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rgbClr val="17375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Continuous Improvement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(deploy)</a:t>
              </a:r>
            </a:p>
          </p:txBody>
        </p:sp>
        <p:sp>
          <p:nvSpPr>
            <p:cNvPr id="30" name="Oval 111">
              <a:extLst>
                <a:ext uri="{FF2B5EF4-FFF2-40B4-BE49-F238E27FC236}">
                  <a16:creationId xmlns:a16="http://schemas.microsoft.com/office/drawing/2014/main" id="{595B8065-9038-A24B-BACF-15AA847988E5}"/>
                </a:ext>
              </a:extLst>
            </p:cNvPr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344" name="Group 343">
            <a:extLst>
              <a:ext uri="{FF2B5EF4-FFF2-40B4-BE49-F238E27FC236}">
                <a16:creationId xmlns:a16="http://schemas.microsoft.com/office/drawing/2014/main" id="{F325A2DE-D51B-5847-8F54-C8C70925DCA1}"/>
              </a:ext>
            </a:extLst>
          </p:cNvPr>
          <p:cNvGrpSpPr/>
          <p:nvPr/>
        </p:nvGrpSpPr>
        <p:grpSpPr>
          <a:xfrm>
            <a:off x="544124" y="1516885"/>
            <a:ext cx="3017682" cy="652683"/>
            <a:chOff x="544124" y="862901"/>
            <a:chExt cx="3017682" cy="652683"/>
          </a:xfrm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276F6883-B1E4-C441-ACD9-BB0FE507ED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4124" y="1176849"/>
              <a:ext cx="431557" cy="338735"/>
            </a:xfrm>
            <a:prstGeom prst="line">
              <a:avLst/>
            </a:prstGeom>
            <a:noFill/>
            <a:ln w="25400" cap="flat">
              <a:solidFill>
                <a:srgbClr val="FFFF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723494CF-2E1D-4444-8074-CF81B49A65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5681" y="1161767"/>
              <a:ext cx="2308250" cy="9000"/>
            </a:xfrm>
            <a:prstGeom prst="line">
              <a:avLst/>
            </a:prstGeom>
            <a:noFill/>
            <a:ln w="25400" cap="flat">
              <a:solidFill>
                <a:srgbClr val="FFFF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3BDA1BF-AB69-2847-AC78-9268423F2A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83931" y="862901"/>
              <a:ext cx="277875" cy="298865"/>
            </a:xfrm>
            <a:prstGeom prst="line">
              <a:avLst/>
            </a:prstGeom>
            <a:noFill/>
            <a:ln w="25400" cap="flat">
              <a:solidFill>
                <a:srgbClr val="FFFF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41" name="Oval 340">
              <a:extLst>
                <a:ext uri="{FF2B5EF4-FFF2-40B4-BE49-F238E27FC236}">
                  <a16:creationId xmlns:a16="http://schemas.microsoft.com/office/drawing/2014/main" id="{FC785C63-768B-7245-996B-2ACD1537BBE8}"/>
                </a:ext>
              </a:extLst>
            </p:cNvPr>
            <p:cNvSpPr/>
            <p:nvPr/>
          </p:nvSpPr>
          <p:spPr>
            <a:xfrm>
              <a:off x="836372" y="1064469"/>
              <a:ext cx="237600" cy="237600"/>
            </a:xfrm>
            <a:prstGeom prst="ellipse">
              <a:avLst/>
            </a:prstGeom>
            <a:solidFill>
              <a:srgbClr val="FFFF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0CC36719-C893-E940-9A93-857B0D8542B2}"/>
                </a:ext>
              </a:extLst>
            </p:cNvPr>
            <p:cNvSpPr/>
            <p:nvPr/>
          </p:nvSpPr>
          <p:spPr>
            <a:xfrm>
              <a:off x="1745351" y="1041748"/>
              <a:ext cx="237600" cy="237600"/>
            </a:xfrm>
            <a:prstGeom prst="ellipse">
              <a:avLst/>
            </a:prstGeom>
            <a:solidFill>
              <a:srgbClr val="FFFF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6BABA81E-C739-484E-8348-0A5432FEB97B}"/>
                </a:ext>
              </a:extLst>
            </p:cNvPr>
            <p:cNvSpPr/>
            <p:nvPr/>
          </p:nvSpPr>
          <p:spPr>
            <a:xfrm>
              <a:off x="3180018" y="1047467"/>
              <a:ext cx="237600" cy="237600"/>
            </a:xfrm>
            <a:prstGeom prst="ellipse">
              <a:avLst/>
            </a:prstGeom>
            <a:solidFill>
              <a:srgbClr val="FFFF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3" name="Group 342">
            <a:extLst>
              <a:ext uri="{FF2B5EF4-FFF2-40B4-BE49-F238E27FC236}">
                <a16:creationId xmlns:a16="http://schemas.microsoft.com/office/drawing/2014/main" id="{8B7FFA26-BE82-CC49-80BF-CE2C3E15FA11}"/>
              </a:ext>
            </a:extLst>
          </p:cNvPr>
          <p:cNvGrpSpPr/>
          <p:nvPr/>
        </p:nvGrpSpPr>
        <p:grpSpPr>
          <a:xfrm>
            <a:off x="0" y="1368122"/>
            <a:ext cx="5246787" cy="805220"/>
            <a:chOff x="7625" y="714468"/>
            <a:chExt cx="5246787" cy="805220"/>
          </a:xfrm>
        </p:grpSpPr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9BDA8B88-2406-A04F-8AF2-00CD5E9ECD3E}"/>
                </a:ext>
              </a:extLst>
            </p:cNvPr>
            <p:cNvCxnSpPr>
              <a:cxnSpLocks/>
            </p:cNvCxnSpPr>
            <p:nvPr/>
          </p:nvCxnSpPr>
          <p:spPr>
            <a:xfrm>
              <a:off x="4341509" y="860093"/>
              <a:ext cx="912903" cy="659595"/>
            </a:xfrm>
            <a:prstGeom prst="line">
              <a:avLst/>
            </a:prstGeom>
            <a:noFill/>
            <a:ln w="25400" cap="flat">
              <a:solidFill>
                <a:srgbClr val="00B05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4CBCE7AD-DA47-F24D-91AA-587289C77B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25" y="825949"/>
              <a:ext cx="584175" cy="473101"/>
            </a:xfrm>
            <a:prstGeom prst="line">
              <a:avLst/>
            </a:prstGeom>
            <a:noFill/>
            <a:ln w="25400" cap="flat">
              <a:solidFill>
                <a:srgbClr val="00B05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9AC5E8A4-C0B1-0840-A627-6859213EA329}"/>
                </a:ext>
              </a:extLst>
            </p:cNvPr>
            <p:cNvCxnSpPr>
              <a:cxnSpLocks/>
            </p:cNvCxnSpPr>
            <p:nvPr/>
          </p:nvCxnSpPr>
          <p:spPr>
            <a:xfrm>
              <a:off x="591800" y="825949"/>
              <a:ext cx="3749709" cy="38826"/>
            </a:xfrm>
            <a:prstGeom prst="line">
              <a:avLst/>
            </a:prstGeom>
            <a:noFill/>
            <a:ln w="25400" cap="flat">
              <a:solidFill>
                <a:srgbClr val="00B05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7CDBAF53-F3C9-8847-9BDB-A0542604E207}"/>
                </a:ext>
              </a:extLst>
            </p:cNvPr>
            <p:cNvSpPr/>
            <p:nvPr/>
          </p:nvSpPr>
          <p:spPr>
            <a:xfrm>
              <a:off x="475416" y="719193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35C431A0-CB96-C345-AC01-205C036DC718}"/>
                </a:ext>
              </a:extLst>
            </p:cNvPr>
            <p:cNvSpPr/>
            <p:nvPr/>
          </p:nvSpPr>
          <p:spPr>
            <a:xfrm>
              <a:off x="1946624" y="714468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0849C0F3-8756-444F-942F-F851CD931E3F}"/>
                </a:ext>
              </a:extLst>
            </p:cNvPr>
            <p:cNvSpPr/>
            <p:nvPr/>
          </p:nvSpPr>
          <p:spPr>
            <a:xfrm>
              <a:off x="3431360" y="719963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4DEAA0A1-89D7-624F-98C6-867D27966209}"/>
                </a:ext>
              </a:extLst>
            </p:cNvPr>
            <p:cNvSpPr/>
            <p:nvPr/>
          </p:nvSpPr>
          <p:spPr>
            <a:xfrm>
              <a:off x="4222709" y="741293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0" name="Group 339">
            <a:extLst>
              <a:ext uri="{FF2B5EF4-FFF2-40B4-BE49-F238E27FC236}">
                <a16:creationId xmlns:a16="http://schemas.microsoft.com/office/drawing/2014/main" id="{4F3C6FFC-DE0A-6841-B7DB-6AF00B535C7B}"/>
              </a:ext>
            </a:extLst>
          </p:cNvPr>
          <p:cNvGrpSpPr/>
          <p:nvPr/>
        </p:nvGrpSpPr>
        <p:grpSpPr>
          <a:xfrm>
            <a:off x="-8505" y="2038509"/>
            <a:ext cx="7404936" cy="1064315"/>
            <a:chOff x="0" y="1382359"/>
            <a:chExt cx="7404936" cy="1064315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2A14E0F3-6E83-3C45-9372-395BC57027B9}"/>
                </a:ext>
              </a:extLst>
            </p:cNvPr>
            <p:cNvCxnSpPr/>
            <p:nvPr/>
          </p:nvCxnSpPr>
          <p:spPr>
            <a:xfrm>
              <a:off x="0" y="1506583"/>
              <a:ext cx="6226629" cy="0"/>
            </a:xfrm>
            <a:prstGeom prst="line">
              <a:avLst/>
            </a:prstGeom>
            <a:noFill/>
            <a:ln w="25400" cap="flat">
              <a:solidFill>
                <a:srgbClr val="C00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F90D9268-EEB9-D24A-81DD-F161A434460D}"/>
                </a:ext>
              </a:extLst>
            </p:cNvPr>
            <p:cNvCxnSpPr>
              <a:cxnSpLocks/>
              <a:endCxn id="29" idx="1"/>
            </p:cNvCxnSpPr>
            <p:nvPr/>
          </p:nvCxnSpPr>
          <p:spPr>
            <a:xfrm>
              <a:off x="6255024" y="1513418"/>
              <a:ext cx="1149912" cy="933256"/>
            </a:xfrm>
            <a:prstGeom prst="line">
              <a:avLst/>
            </a:prstGeom>
            <a:noFill/>
            <a:ln w="25400" cap="flat">
              <a:solidFill>
                <a:srgbClr val="C00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34" name="Oval 333">
              <a:extLst>
                <a:ext uri="{FF2B5EF4-FFF2-40B4-BE49-F238E27FC236}">
                  <a16:creationId xmlns:a16="http://schemas.microsoft.com/office/drawing/2014/main" id="{06C6F277-2D9E-3F46-A91D-CFA230F12EF7}"/>
                </a:ext>
              </a:extLst>
            </p:cNvPr>
            <p:cNvSpPr/>
            <p:nvPr/>
          </p:nvSpPr>
          <p:spPr>
            <a:xfrm>
              <a:off x="5142243" y="1405189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2BEC2D6B-E14B-2F4A-998E-E460831FE92A}"/>
                </a:ext>
              </a:extLst>
            </p:cNvPr>
            <p:cNvSpPr/>
            <p:nvPr/>
          </p:nvSpPr>
          <p:spPr>
            <a:xfrm>
              <a:off x="425324" y="1382359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4FD80601-8B98-EC49-9DEA-E397BE8A14AD}"/>
                </a:ext>
              </a:extLst>
            </p:cNvPr>
            <p:cNvSpPr/>
            <p:nvPr/>
          </p:nvSpPr>
          <p:spPr>
            <a:xfrm>
              <a:off x="1485974" y="1387829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6A498A76-D082-E945-8555-4223BD0E4022}"/>
                </a:ext>
              </a:extLst>
            </p:cNvPr>
            <p:cNvSpPr/>
            <p:nvPr/>
          </p:nvSpPr>
          <p:spPr>
            <a:xfrm>
              <a:off x="2760446" y="1408255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CFBC0DA0-FE4E-8547-876C-F5A22660204F}"/>
                </a:ext>
              </a:extLst>
            </p:cNvPr>
            <p:cNvSpPr/>
            <p:nvPr/>
          </p:nvSpPr>
          <p:spPr>
            <a:xfrm>
              <a:off x="3940101" y="1408255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A217CF3F-C840-854D-9A25-9C729E5FCBC4}"/>
                </a:ext>
              </a:extLst>
            </p:cNvPr>
            <p:cNvSpPr/>
            <p:nvPr/>
          </p:nvSpPr>
          <p:spPr>
            <a:xfrm>
              <a:off x="6135298" y="1394458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6" name="Group 345">
            <a:extLst>
              <a:ext uri="{FF2B5EF4-FFF2-40B4-BE49-F238E27FC236}">
                <a16:creationId xmlns:a16="http://schemas.microsoft.com/office/drawing/2014/main" id="{926E907F-3809-7942-9589-9A8F089B3C9D}"/>
              </a:ext>
            </a:extLst>
          </p:cNvPr>
          <p:cNvGrpSpPr/>
          <p:nvPr/>
        </p:nvGrpSpPr>
        <p:grpSpPr>
          <a:xfrm>
            <a:off x="17808" y="2373662"/>
            <a:ext cx="2220413" cy="402986"/>
            <a:chOff x="26652" y="1719430"/>
            <a:chExt cx="2220413" cy="402986"/>
          </a:xfrm>
        </p:grpSpPr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1C10A9A9-5523-1840-89B6-3BC6EC093E0A}"/>
                </a:ext>
              </a:extLst>
            </p:cNvPr>
            <p:cNvCxnSpPr>
              <a:cxnSpLocks/>
              <a:endCxn id="108" idx="2"/>
            </p:cNvCxnSpPr>
            <p:nvPr/>
          </p:nvCxnSpPr>
          <p:spPr>
            <a:xfrm>
              <a:off x="26652" y="1827584"/>
              <a:ext cx="1588455" cy="10646"/>
            </a:xfrm>
            <a:prstGeom prst="line">
              <a:avLst/>
            </a:prstGeom>
            <a:noFill/>
            <a:ln w="25400" cap="flat">
              <a:solidFill>
                <a:srgbClr val="FFC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33509357-244D-C24D-B9FE-A1743857D263}"/>
                </a:ext>
              </a:extLst>
            </p:cNvPr>
            <p:cNvCxnSpPr>
              <a:cxnSpLocks/>
              <a:stCxn id="108" idx="1"/>
            </p:cNvCxnSpPr>
            <p:nvPr/>
          </p:nvCxnSpPr>
          <p:spPr>
            <a:xfrm>
              <a:off x="1649903" y="1754226"/>
              <a:ext cx="597162" cy="368190"/>
            </a:xfrm>
            <a:prstGeom prst="line">
              <a:avLst/>
            </a:prstGeom>
            <a:noFill/>
            <a:ln w="25400" cap="flat">
              <a:solidFill>
                <a:srgbClr val="FFC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65673E3D-5874-5648-8E9F-C362C2A124C8}"/>
                </a:ext>
              </a:extLst>
            </p:cNvPr>
            <p:cNvSpPr/>
            <p:nvPr/>
          </p:nvSpPr>
          <p:spPr>
            <a:xfrm>
              <a:off x="1615107" y="1719430"/>
              <a:ext cx="237600" cy="237600"/>
            </a:xfrm>
            <a:prstGeom prst="ellipse">
              <a:avLst/>
            </a:prstGeom>
            <a:solidFill>
              <a:srgbClr val="FFC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7" name="Group 346">
            <a:extLst>
              <a:ext uri="{FF2B5EF4-FFF2-40B4-BE49-F238E27FC236}">
                <a16:creationId xmlns:a16="http://schemas.microsoft.com/office/drawing/2014/main" id="{B0CEACA4-D772-B845-955D-22EA5E4EC123}"/>
              </a:ext>
            </a:extLst>
          </p:cNvPr>
          <p:cNvGrpSpPr/>
          <p:nvPr/>
        </p:nvGrpSpPr>
        <p:grpSpPr>
          <a:xfrm>
            <a:off x="-8505" y="2644476"/>
            <a:ext cx="3930602" cy="465592"/>
            <a:chOff x="-8505" y="1990492"/>
            <a:chExt cx="3930602" cy="465592"/>
          </a:xfrm>
        </p:grpSpPr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05135ED9-1DF6-E24B-B30E-6C6D9034D13B}"/>
                </a:ext>
              </a:extLst>
            </p:cNvPr>
            <p:cNvCxnSpPr>
              <a:cxnSpLocks/>
            </p:cNvCxnSpPr>
            <p:nvPr/>
          </p:nvCxnSpPr>
          <p:spPr>
            <a:xfrm>
              <a:off x="-8505" y="2128498"/>
              <a:ext cx="3379564" cy="1265"/>
            </a:xfrm>
            <a:prstGeom prst="line">
              <a:avLst/>
            </a:prstGeom>
            <a:noFill/>
            <a:ln w="25400" cap="flat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10C367A6-6589-214A-A99B-D0FDBD848999}"/>
                </a:ext>
              </a:extLst>
            </p:cNvPr>
            <p:cNvCxnSpPr>
              <a:cxnSpLocks/>
              <a:endCxn id="14" idx="1"/>
            </p:cNvCxnSpPr>
            <p:nvPr/>
          </p:nvCxnSpPr>
          <p:spPr>
            <a:xfrm>
              <a:off x="3422605" y="2129763"/>
              <a:ext cx="499492" cy="326321"/>
            </a:xfrm>
            <a:prstGeom prst="line">
              <a:avLst/>
            </a:prstGeom>
            <a:noFill/>
            <a:ln w="25400" cap="flat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6B83F5A4-CF73-E94A-8223-7C1067DDBDAE}"/>
                </a:ext>
              </a:extLst>
            </p:cNvPr>
            <p:cNvSpPr/>
            <p:nvPr/>
          </p:nvSpPr>
          <p:spPr>
            <a:xfrm>
              <a:off x="3273165" y="1999695"/>
              <a:ext cx="237600" cy="2376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1B9FA362-C229-244A-BCB5-019B9116E9CB}"/>
                </a:ext>
              </a:extLst>
            </p:cNvPr>
            <p:cNvSpPr/>
            <p:nvPr/>
          </p:nvSpPr>
          <p:spPr>
            <a:xfrm>
              <a:off x="2077095" y="1990492"/>
              <a:ext cx="237600" cy="2376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sp>
        <p:nvSpPr>
          <p:cNvPr id="351" name="Rectangle 350">
            <a:extLst>
              <a:ext uri="{FF2B5EF4-FFF2-40B4-BE49-F238E27FC236}">
                <a16:creationId xmlns:a16="http://schemas.microsoft.com/office/drawing/2014/main" id="{5ECC75E5-F0C7-2946-90DB-2672096255AB}"/>
              </a:ext>
            </a:extLst>
          </p:cNvPr>
          <p:cNvSpPr/>
          <p:nvPr/>
        </p:nvSpPr>
        <p:spPr>
          <a:xfrm>
            <a:off x="3311718" y="4555887"/>
            <a:ext cx="156997" cy="217714"/>
          </a:xfrm>
          <a:prstGeom prst="rect">
            <a:avLst/>
          </a:prstGeom>
          <a:solidFill>
            <a:srgbClr val="926137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352" name="Oval 351">
            <a:extLst>
              <a:ext uri="{FF2B5EF4-FFF2-40B4-BE49-F238E27FC236}">
                <a16:creationId xmlns:a16="http://schemas.microsoft.com/office/drawing/2014/main" id="{A6C8C926-EACE-CF4B-A653-8D272E3E1159}"/>
              </a:ext>
            </a:extLst>
          </p:cNvPr>
          <p:cNvSpPr/>
          <p:nvPr/>
        </p:nvSpPr>
        <p:spPr>
          <a:xfrm>
            <a:off x="3206292" y="2590244"/>
            <a:ext cx="381058" cy="333973"/>
          </a:xfrm>
          <a:prstGeom prst="ellips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cxnSp>
        <p:nvCxnSpPr>
          <p:cNvPr id="354" name="Straight Connector 353">
            <a:extLst>
              <a:ext uri="{FF2B5EF4-FFF2-40B4-BE49-F238E27FC236}">
                <a16:creationId xmlns:a16="http://schemas.microsoft.com/office/drawing/2014/main" id="{BFF72250-8A9C-4149-9836-AEC2C2EE9700}"/>
              </a:ext>
            </a:extLst>
          </p:cNvPr>
          <p:cNvCxnSpPr>
            <a:stCxn id="352" idx="4"/>
            <a:endCxn id="351" idx="0"/>
          </p:cNvCxnSpPr>
          <p:nvPr/>
        </p:nvCxnSpPr>
        <p:spPr>
          <a:xfrm flipH="1">
            <a:off x="3390217" y="2924217"/>
            <a:ext cx="6604" cy="1631670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1" name="Rectangle 120">
            <a:extLst>
              <a:ext uri="{FF2B5EF4-FFF2-40B4-BE49-F238E27FC236}">
                <a16:creationId xmlns:a16="http://schemas.microsoft.com/office/drawing/2014/main" id="{8C0C300D-5A92-FB44-8036-3BD2690A4431}"/>
              </a:ext>
            </a:extLst>
          </p:cNvPr>
          <p:cNvSpPr/>
          <p:nvPr/>
        </p:nvSpPr>
        <p:spPr>
          <a:xfrm>
            <a:off x="5175168" y="4548138"/>
            <a:ext cx="156997" cy="217714"/>
          </a:xfrm>
          <a:prstGeom prst="rect">
            <a:avLst/>
          </a:prstGeom>
          <a:solidFill>
            <a:srgbClr val="926137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E2999D44-B041-154B-9363-7A37DC7AE45F}"/>
              </a:ext>
            </a:extLst>
          </p:cNvPr>
          <p:cNvSpPr/>
          <p:nvPr/>
        </p:nvSpPr>
        <p:spPr>
          <a:xfrm>
            <a:off x="5065938" y="2012552"/>
            <a:ext cx="381058" cy="333973"/>
          </a:xfrm>
          <a:prstGeom prst="ellips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FFB5DB3A-4307-C842-8F7A-82329F7BFADD}"/>
              </a:ext>
            </a:extLst>
          </p:cNvPr>
          <p:cNvCxnSpPr>
            <a:stCxn id="122" idx="4"/>
            <a:endCxn id="121" idx="0"/>
          </p:cNvCxnSpPr>
          <p:nvPr/>
        </p:nvCxnSpPr>
        <p:spPr>
          <a:xfrm flipH="1">
            <a:off x="5253667" y="2346525"/>
            <a:ext cx="2800" cy="2201613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37" name="Rectangle 136">
            <a:extLst>
              <a:ext uri="{FF2B5EF4-FFF2-40B4-BE49-F238E27FC236}">
                <a16:creationId xmlns:a16="http://schemas.microsoft.com/office/drawing/2014/main" id="{65B9DE5E-5C06-A54F-853F-E9FB0F63E092}"/>
              </a:ext>
            </a:extLst>
          </p:cNvPr>
          <p:cNvSpPr/>
          <p:nvPr/>
        </p:nvSpPr>
        <p:spPr>
          <a:xfrm>
            <a:off x="1635057" y="4532700"/>
            <a:ext cx="156997" cy="217714"/>
          </a:xfrm>
          <a:prstGeom prst="rect">
            <a:avLst/>
          </a:prstGeom>
          <a:solidFill>
            <a:srgbClr val="926137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41E26D51-9110-424C-AA58-7DED913E01C0}"/>
              </a:ext>
            </a:extLst>
          </p:cNvPr>
          <p:cNvSpPr/>
          <p:nvPr/>
        </p:nvSpPr>
        <p:spPr>
          <a:xfrm>
            <a:off x="1521988" y="2313967"/>
            <a:ext cx="381058" cy="333973"/>
          </a:xfrm>
          <a:prstGeom prst="ellips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CE5A2259-07DB-F34A-A713-49A91BFCAE15}"/>
              </a:ext>
            </a:extLst>
          </p:cNvPr>
          <p:cNvCxnSpPr>
            <a:stCxn id="138" idx="4"/>
            <a:endCxn id="137" idx="0"/>
          </p:cNvCxnSpPr>
          <p:nvPr/>
        </p:nvCxnSpPr>
        <p:spPr>
          <a:xfrm>
            <a:off x="1712517" y="2647940"/>
            <a:ext cx="1039" cy="1884760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6" name="Rounded Rectangular Callout 65">
            <a:extLst>
              <a:ext uri="{FF2B5EF4-FFF2-40B4-BE49-F238E27FC236}">
                <a16:creationId xmlns:a16="http://schemas.microsoft.com/office/drawing/2014/main" id="{3FAFCD4D-2979-0242-8FE0-C9DFFD500DC9}"/>
              </a:ext>
            </a:extLst>
          </p:cNvPr>
          <p:cNvSpPr/>
          <p:nvPr/>
        </p:nvSpPr>
        <p:spPr>
          <a:xfrm>
            <a:off x="2546182" y="4841044"/>
            <a:ext cx="1015624" cy="178772"/>
          </a:xfrm>
          <a:prstGeom prst="wedgeRoundRectCallout">
            <a:avLst>
              <a:gd name="adj1" fmla="val 34264"/>
              <a:gd name="adj2" fmla="val -84514"/>
              <a:gd name="adj3" fmla="val 16667"/>
            </a:avLst>
          </a:prstGeom>
          <a:solidFill>
            <a:schemeClr val="tx2"/>
          </a:solidFill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Time Stamp</a:t>
            </a:r>
          </a:p>
        </p:txBody>
      </p:sp>
      <p:sp>
        <p:nvSpPr>
          <p:cNvPr id="67" name="Rounded Rectangular Callout 66">
            <a:extLst>
              <a:ext uri="{FF2B5EF4-FFF2-40B4-BE49-F238E27FC236}">
                <a16:creationId xmlns:a16="http://schemas.microsoft.com/office/drawing/2014/main" id="{45D53FDD-F227-624F-9093-F45C3F3582AF}"/>
              </a:ext>
            </a:extLst>
          </p:cNvPr>
          <p:cNvSpPr/>
          <p:nvPr/>
        </p:nvSpPr>
        <p:spPr>
          <a:xfrm>
            <a:off x="3672737" y="4842020"/>
            <a:ext cx="919789" cy="178772"/>
          </a:xfrm>
          <a:prstGeom prst="wedgeRoundRectCallout">
            <a:avLst>
              <a:gd name="adj1" fmla="val 21048"/>
              <a:gd name="adj2" fmla="val -79821"/>
              <a:gd name="adj3" fmla="val 16667"/>
            </a:avLst>
          </a:prstGeom>
          <a:solidFill>
            <a:schemeClr val="tx2"/>
          </a:solidFill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Time Stamp</a:t>
            </a:r>
          </a:p>
        </p:txBody>
      </p:sp>
      <p:sp>
        <p:nvSpPr>
          <p:cNvPr id="69" name="Rounded Rectangular Callout 68">
            <a:extLst>
              <a:ext uri="{FF2B5EF4-FFF2-40B4-BE49-F238E27FC236}">
                <a16:creationId xmlns:a16="http://schemas.microsoft.com/office/drawing/2014/main" id="{5DDB1CD9-96C2-4E46-BA59-0D15F5C6DF5C}"/>
              </a:ext>
            </a:extLst>
          </p:cNvPr>
          <p:cNvSpPr/>
          <p:nvPr/>
        </p:nvSpPr>
        <p:spPr>
          <a:xfrm>
            <a:off x="1000216" y="4835074"/>
            <a:ext cx="1015624" cy="178772"/>
          </a:xfrm>
          <a:prstGeom prst="wedgeRoundRectCallout">
            <a:avLst>
              <a:gd name="adj1" fmla="val 21048"/>
              <a:gd name="adj2" fmla="val -79821"/>
              <a:gd name="adj3" fmla="val 16667"/>
            </a:avLst>
          </a:prstGeom>
          <a:solidFill>
            <a:schemeClr val="tx2"/>
          </a:solidFill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Time Stamp</a:t>
            </a:r>
          </a:p>
        </p:txBody>
      </p:sp>
      <p:sp>
        <p:nvSpPr>
          <p:cNvPr id="70" name="Rounded Rectangular Callout 69">
            <a:extLst>
              <a:ext uri="{FF2B5EF4-FFF2-40B4-BE49-F238E27FC236}">
                <a16:creationId xmlns:a16="http://schemas.microsoft.com/office/drawing/2014/main" id="{8FE224AD-9209-0E45-B616-DD0DA4C0A356}"/>
              </a:ext>
            </a:extLst>
          </p:cNvPr>
          <p:cNvSpPr/>
          <p:nvPr/>
        </p:nvSpPr>
        <p:spPr>
          <a:xfrm>
            <a:off x="5029409" y="4842020"/>
            <a:ext cx="1015624" cy="178772"/>
          </a:xfrm>
          <a:prstGeom prst="wedgeRoundRectCallout">
            <a:avLst>
              <a:gd name="adj1" fmla="val -30164"/>
              <a:gd name="adj2" fmla="val -75129"/>
              <a:gd name="adj3" fmla="val 16667"/>
            </a:avLst>
          </a:prstGeom>
          <a:solidFill>
            <a:schemeClr val="tx2"/>
          </a:solidFill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Time Stamp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C1DE682-3182-2A41-9662-E89E8029D08C}"/>
              </a:ext>
            </a:extLst>
          </p:cNvPr>
          <p:cNvGrpSpPr/>
          <p:nvPr/>
        </p:nvGrpSpPr>
        <p:grpSpPr>
          <a:xfrm>
            <a:off x="6088286" y="866558"/>
            <a:ext cx="2968044" cy="1793343"/>
            <a:chOff x="6088286" y="866558"/>
            <a:chExt cx="2968044" cy="1793343"/>
          </a:xfrm>
        </p:grpSpPr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59009AC4-094C-B243-AAFB-9F61B60DFDCD}"/>
                </a:ext>
              </a:extLst>
            </p:cNvPr>
            <p:cNvSpPr txBox="1"/>
            <p:nvPr/>
          </p:nvSpPr>
          <p:spPr>
            <a:xfrm>
              <a:off x="7129520" y="2536790"/>
              <a:ext cx="1926810" cy="12311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TW" sz="800" b="0" i="0" u="none" strike="noStrike" cap="none" spc="0" normalizeH="0" baseline="0" dirty="0">
                  <a:ln>
                    <a:noFill/>
                  </a:ln>
                  <a:solidFill>
                    <a:srgbClr val="002060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The </a:t>
              </a:r>
              <a:r>
                <a:rPr kumimoji="0" lang="en-TW" sz="800" b="0" i="0" u="none" strike="noStrike" cap="none" spc="0" normalizeH="0" baseline="0" dirty="0">
                  <a:ln>
                    <a:noFill/>
                  </a:ln>
                  <a:solidFill>
                    <a:schemeClr val="accent6">
                      <a:lumMod val="50000"/>
                      <a:lumOff val="50000"/>
                    </a:schemeClr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  <a:hlinkClick r:id="rId2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Cabinet Office </a:t>
              </a:r>
              <a:r>
                <a:rPr kumimoji="0" lang="en-TW" sz="800" b="0" i="0" u="none" strike="noStrike" cap="none" spc="0" normalizeH="0" baseline="0" dirty="0">
                  <a:ln>
                    <a:noFill/>
                  </a:ln>
                  <a:solidFill>
                    <a:srgbClr val="002060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refers to </a:t>
              </a:r>
              <a:r>
                <a:rPr kumimoji="0" lang="en-TW" sz="800" b="0" i="0" u="none" strike="noStrike" cap="none" spc="0" normalizeH="0" baseline="0" dirty="0">
                  <a:ln>
                    <a:noFill/>
                  </a:ln>
                  <a:solidFill>
                    <a:srgbClr val="002060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  <a:hlinkClick r:id="rId2"/>
                </a:rPr>
                <a:t>UK’s Cabinet</a:t>
              </a:r>
              <a:r>
                <a:rPr kumimoji="0" lang="en-TW" sz="800" b="0" i="0" u="none" strike="noStrike" cap="none" spc="0" normalizeH="0" baseline="0" dirty="0">
                  <a:ln>
                    <a:noFill/>
                  </a:ln>
                  <a:solidFill>
                    <a:srgbClr val="002060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.</a:t>
              </a:r>
            </a:p>
          </p:txBody>
        </p:sp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2E8B80AB-0953-A143-8E25-43197D64EB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88286" y="866558"/>
              <a:ext cx="2933662" cy="1512001"/>
            </a:xfrm>
            <a:prstGeom prst="rect">
              <a:avLst/>
            </a:prstGeom>
          </p:spPr>
        </p:pic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B6B1020C-E0CA-674E-8926-7F00E8E145B2}"/>
                </a:ext>
              </a:extLst>
            </p:cNvPr>
            <p:cNvSpPr txBox="1"/>
            <p:nvPr/>
          </p:nvSpPr>
          <p:spPr>
            <a:xfrm>
              <a:off x="6088286" y="2410502"/>
              <a:ext cx="1788952" cy="1231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>
              <a:sp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TW" sz="8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Image Source: ITIL for Dummies P.226</a:t>
              </a:r>
            </a:p>
          </p:txBody>
        </p:sp>
      </p:grpSp>
      <p:pic>
        <p:nvPicPr>
          <p:cNvPr id="80" name="Picture 79">
            <a:extLst>
              <a:ext uri="{FF2B5EF4-FFF2-40B4-BE49-F238E27FC236}">
                <a16:creationId xmlns:a16="http://schemas.microsoft.com/office/drawing/2014/main" id="{18B08235-AA7E-B743-AE7C-EBB0FA41FCF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9016" y="3057836"/>
            <a:ext cx="1339711" cy="1179531"/>
          </a:xfrm>
          <a:prstGeom prst="ellipse">
            <a:avLst/>
          </a:prstGeom>
          <a:ln w="190500" cap="rnd">
            <a:noFill/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9795EFBD-0CEB-244E-AD2B-CF2E25F45F9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44438" y="3021596"/>
            <a:ext cx="1339711" cy="1179531"/>
          </a:xfrm>
          <a:prstGeom prst="ellipse">
            <a:avLst/>
          </a:prstGeom>
          <a:ln w="190500" cap="rnd">
            <a:noFill/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DACD8977-3C77-6D47-8A71-6F03611BCA2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66295" y="3062418"/>
            <a:ext cx="1339711" cy="1179531"/>
          </a:xfrm>
          <a:prstGeom prst="ellipse">
            <a:avLst/>
          </a:prstGeom>
          <a:ln w="190500" cap="rnd">
            <a:noFill/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85" name="Picture 84">
            <a:extLst>
              <a:ext uri="{FF2B5EF4-FFF2-40B4-BE49-F238E27FC236}">
                <a16:creationId xmlns:a16="http://schemas.microsoft.com/office/drawing/2014/main" id="{7B24C277-8001-F646-A296-F03FF793229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57210" y="3035169"/>
            <a:ext cx="1339711" cy="1179531"/>
          </a:xfrm>
          <a:prstGeom prst="ellipse">
            <a:avLst/>
          </a:prstGeom>
          <a:ln w="190500" cap="rnd">
            <a:noFill/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91" name="Picture 90">
            <a:extLst>
              <a:ext uri="{FF2B5EF4-FFF2-40B4-BE49-F238E27FC236}">
                <a16:creationId xmlns:a16="http://schemas.microsoft.com/office/drawing/2014/main" id="{D6E7731E-AE7C-014E-B5D0-4316973AD49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73039" y="3045126"/>
            <a:ext cx="1339711" cy="1179531"/>
          </a:xfrm>
          <a:prstGeom prst="ellipse">
            <a:avLst/>
          </a:prstGeom>
          <a:ln w="190500" cap="rnd">
            <a:noFill/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1024028896"/>
      </p:ext>
    </p:extLst>
  </p:cSld>
  <p:clrMapOvr>
    <a:masterClrMapping/>
  </p:clrMapOvr>
  <p:transition spd="med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DevSecOps"/>
          <p:cNvSpPr txBox="1">
            <a:spLocks noGrp="1"/>
          </p:cNvSpPr>
          <p:nvPr>
            <p:ph type="title"/>
          </p:nvPr>
        </p:nvSpPr>
        <p:spPr>
          <a:xfrm>
            <a:off x="740664" y="325417"/>
            <a:ext cx="7662672" cy="9462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What is CICD and DevOps?</a:t>
            </a:r>
            <a:br>
              <a:rPr lang="en-US" dirty="0"/>
            </a:br>
            <a:r>
              <a:rPr lang="en-US" dirty="0"/>
              <a:t>Continuous Integration, Continuous Delivery/Deployment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4D3CF0-3888-584F-8C0D-FC965BFC85CC}"/>
              </a:ext>
            </a:extLst>
          </p:cNvPr>
          <p:cNvSpPr txBox="1"/>
          <p:nvPr/>
        </p:nvSpPr>
        <p:spPr>
          <a:xfrm>
            <a:off x="161557" y="4911580"/>
            <a:ext cx="8820886" cy="1615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/>
            <a:r>
              <a:rPr lang="en-US" sz="1050" dirty="0">
                <a:solidFill>
                  <a:srgbClr val="FFFFFF"/>
                </a:solidFill>
              </a:rPr>
              <a:t>Image courtesy: Peter Change on </a:t>
            </a:r>
            <a:r>
              <a:rPr lang="en-US" sz="1050" dirty="0" err="1">
                <a:solidFill>
                  <a:srgbClr val="FFFFFF"/>
                </a:solidFill>
              </a:rPr>
              <a:t>Hackernoon</a:t>
            </a:r>
            <a:endParaRPr kumimoji="0" lang="en-TW" sz="105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pic>
        <p:nvPicPr>
          <p:cNvPr id="10" name="Picture 9">
            <a:hlinkClick r:id="rId2"/>
            <a:extLst>
              <a:ext uri="{FF2B5EF4-FFF2-40B4-BE49-F238E27FC236}">
                <a16:creationId xmlns:a16="http://schemas.microsoft.com/office/drawing/2014/main" id="{F4701D9A-CD8C-A740-8899-BE656C4B174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382196"/>
            <a:ext cx="9144000" cy="307405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6BBAD93-74AF-884A-8230-1CCCD071079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89200" y="1448800"/>
            <a:ext cx="1729771" cy="791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805975"/>
      </p:ext>
    </p:extLst>
  </p:cSld>
  <p:clrMapOvr>
    <a:masterClrMapping/>
  </p:clrMapOvr>
  <p:transition spd="med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3" name="Group 362">
            <a:extLst>
              <a:ext uri="{FF2B5EF4-FFF2-40B4-BE49-F238E27FC236}">
                <a16:creationId xmlns:a16="http://schemas.microsoft.com/office/drawing/2014/main" id="{04A0AEC2-2E43-8A47-BD05-F17437A42B93}"/>
              </a:ext>
            </a:extLst>
          </p:cNvPr>
          <p:cNvGrpSpPr/>
          <p:nvPr/>
        </p:nvGrpSpPr>
        <p:grpSpPr>
          <a:xfrm>
            <a:off x="4137453" y="1346760"/>
            <a:ext cx="381058" cy="3435550"/>
            <a:chOff x="4137453" y="692776"/>
            <a:chExt cx="381058" cy="3435550"/>
          </a:xfrm>
        </p:grpSpPr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12A57CD4-64DD-1140-885C-C0A2B1981453}"/>
                </a:ext>
              </a:extLst>
            </p:cNvPr>
            <p:cNvSpPr/>
            <p:nvPr/>
          </p:nvSpPr>
          <p:spPr>
            <a:xfrm>
              <a:off x="4248035" y="3910612"/>
              <a:ext cx="156997" cy="217714"/>
            </a:xfrm>
            <a:prstGeom prst="rect">
              <a:avLst/>
            </a:prstGeom>
            <a:solidFill>
              <a:srgbClr val="926137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319A3546-A81B-E547-A9F8-0B6F0F59DEA4}"/>
                </a:ext>
              </a:extLst>
            </p:cNvPr>
            <p:cNvCxnSpPr>
              <a:cxnSpLocks/>
              <a:stCxn id="130" idx="4"/>
              <a:endCxn id="131" idx="0"/>
            </p:cNvCxnSpPr>
            <p:nvPr/>
          </p:nvCxnSpPr>
          <p:spPr>
            <a:xfrm flipH="1">
              <a:off x="4326534" y="1026749"/>
              <a:ext cx="1448" cy="2883863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ysDot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0552D14B-BA8F-2149-AB99-649CE6EF4F52}"/>
                </a:ext>
              </a:extLst>
            </p:cNvPr>
            <p:cNvSpPr/>
            <p:nvPr/>
          </p:nvSpPr>
          <p:spPr>
            <a:xfrm>
              <a:off x="4137453" y="692776"/>
              <a:ext cx="381058" cy="333973"/>
            </a:xfrm>
            <a:prstGeom prst="ellipse">
              <a:avLst/>
            </a:prstGeom>
            <a:noFill/>
            <a:ln w="25400" cap="flat">
              <a:solidFill>
                <a:srgbClr val="FFFFFF"/>
              </a:solidFill>
              <a:prstDash val="sysDot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79ACECE6-ADE4-EB4C-90E1-2E9F697A1A03}"/>
              </a:ext>
            </a:extLst>
          </p:cNvPr>
          <p:cNvCxnSpPr>
            <a:cxnSpLocks/>
          </p:cNvCxnSpPr>
          <p:nvPr/>
        </p:nvCxnSpPr>
        <p:spPr>
          <a:xfrm flipV="1">
            <a:off x="0" y="3637397"/>
            <a:ext cx="9144000" cy="35773"/>
          </a:xfrm>
          <a:prstGeom prst="line">
            <a:avLst/>
          </a:prstGeom>
          <a:noFill/>
          <a:ln w="63500" cap="flat">
            <a:solidFill>
              <a:schemeClr val="bg2"/>
            </a:solidFill>
            <a:prstDash val="solid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21" name="Spacetime properties of Consciousness"/>
          <p:cNvSpPr txBox="1">
            <a:spLocks noGrp="1"/>
          </p:cNvSpPr>
          <p:nvPr>
            <p:ph type="title"/>
          </p:nvPr>
        </p:nvSpPr>
        <p:spPr>
          <a:xfrm>
            <a:off x="1850907" y="276911"/>
            <a:ext cx="5878856" cy="54909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Financial Accounting Process</a:t>
            </a:r>
            <a:endParaRPr dirty="0">
              <a:solidFill>
                <a:srgbClr val="FF0000"/>
              </a:solidFill>
            </a:endParaRPr>
          </a:p>
        </p:txBody>
      </p:sp>
      <p:grpSp>
        <p:nvGrpSpPr>
          <p:cNvPr id="7" name="Group 103">
            <a:extLst>
              <a:ext uri="{FF2B5EF4-FFF2-40B4-BE49-F238E27FC236}">
                <a16:creationId xmlns:a16="http://schemas.microsoft.com/office/drawing/2014/main" id="{C0CE95CD-33FC-C047-B8C3-ABDAE896717E}"/>
              </a:ext>
            </a:extLst>
          </p:cNvPr>
          <p:cNvGrpSpPr/>
          <p:nvPr/>
        </p:nvGrpSpPr>
        <p:grpSpPr>
          <a:xfrm>
            <a:off x="97143" y="2909711"/>
            <a:ext cx="1553483" cy="1515467"/>
            <a:chOff x="1820292" y="2566185"/>
            <a:chExt cx="1818258" cy="1818258"/>
          </a:xfrm>
          <a:noFill/>
        </p:grpSpPr>
        <p:sp>
          <p:nvSpPr>
            <p:cNvPr id="8" name="Oval 104">
              <a:extLst>
                <a:ext uri="{FF2B5EF4-FFF2-40B4-BE49-F238E27FC236}">
                  <a16:creationId xmlns:a16="http://schemas.microsoft.com/office/drawing/2014/main" id="{9DD9504D-92CE-044B-8C39-1D2242AAC66B}"/>
                </a:ext>
              </a:extLst>
            </p:cNvPr>
            <p:cNvSpPr/>
            <p:nvPr/>
          </p:nvSpPr>
          <p:spPr>
            <a:xfrm>
              <a:off x="1820292" y="2566185"/>
              <a:ext cx="1818258" cy="1818258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Source Document</a:t>
              </a:r>
              <a:endPara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  <p:sp>
          <p:nvSpPr>
            <p:cNvPr id="9" name="Oval 105">
              <a:extLst>
                <a:ext uri="{FF2B5EF4-FFF2-40B4-BE49-F238E27FC236}">
                  <a16:creationId xmlns:a16="http://schemas.microsoft.com/office/drawing/2014/main" id="{4818D678-ACA4-2448-ACAC-421647BE21FB}"/>
                </a:ext>
              </a:extLst>
            </p:cNvPr>
            <p:cNvSpPr/>
            <p:nvPr/>
          </p:nvSpPr>
          <p:spPr>
            <a:xfrm>
              <a:off x="1912367" y="2663340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10" name="Group 100">
            <a:extLst>
              <a:ext uri="{FF2B5EF4-FFF2-40B4-BE49-F238E27FC236}">
                <a16:creationId xmlns:a16="http://schemas.microsoft.com/office/drawing/2014/main" id="{BCF881E7-D243-8846-9172-131D276415C2}"/>
              </a:ext>
            </a:extLst>
          </p:cNvPr>
          <p:cNvGrpSpPr/>
          <p:nvPr/>
        </p:nvGrpSpPr>
        <p:grpSpPr>
          <a:xfrm>
            <a:off x="1859059" y="2877374"/>
            <a:ext cx="1512000" cy="1512000"/>
            <a:chOff x="1820292" y="2428401"/>
            <a:chExt cx="1818258" cy="1818258"/>
          </a:xfrm>
          <a:noFill/>
        </p:grpSpPr>
        <p:sp>
          <p:nvSpPr>
            <p:cNvPr id="11" name="Oval 101">
              <a:extLst>
                <a:ext uri="{FF2B5EF4-FFF2-40B4-BE49-F238E27FC236}">
                  <a16:creationId xmlns:a16="http://schemas.microsoft.com/office/drawing/2014/main" id="{9C557010-01CF-E840-A160-1D3AFFB2C21A}"/>
                </a:ext>
              </a:extLst>
            </p:cNvPr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Journal entries in Journals</a:t>
              </a:r>
            </a:p>
          </p:txBody>
        </p:sp>
        <p:sp>
          <p:nvSpPr>
            <p:cNvPr id="12" name="Oval 102">
              <a:extLst>
                <a:ext uri="{FF2B5EF4-FFF2-40B4-BE49-F238E27FC236}">
                  <a16:creationId xmlns:a16="http://schemas.microsoft.com/office/drawing/2014/main" id="{0D9338D4-6583-0341-A2D0-4E6C0C5973D5}"/>
                </a:ext>
              </a:extLst>
            </p:cNvPr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13" name="Group 106">
            <a:extLst>
              <a:ext uri="{FF2B5EF4-FFF2-40B4-BE49-F238E27FC236}">
                <a16:creationId xmlns:a16="http://schemas.microsoft.com/office/drawing/2014/main" id="{811B62B9-4AB3-B448-BE99-4BFEB2B47CE5}"/>
              </a:ext>
            </a:extLst>
          </p:cNvPr>
          <p:cNvGrpSpPr/>
          <p:nvPr/>
        </p:nvGrpSpPr>
        <p:grpSpPr>
          <a:xfrm>
            <a:off x="3700670" y="2888641"/>
            <a:ext cx="1512000" cy="1512000"/>
            <a:chOff x="1854777" y="2579735"/>
            <a:chExt cx="1866776" cy="1818258"/>
          </a:xfrm>
          <a:noFill/>
        </p:grpSpPr>
        <p:sp>
          <p:nvSpPr>
            <p:cNvPr id="14" name="Oval 107">
              <a:extLst>
                <a:ext uri="{FF2B5EF4-FFF2-40B4-BE49-F238E27FC236}">
                  <a16:creationId xmlns:a16="http://schemas.microsoft.com/office/drawing/2014/main" id="{468D54E3-E665-4E46-A828-F5A394808034}"/>
                </a:ext>
              </a:extLst>
            </p:cNvPr>
            <p:cNvSpPr/>
            <p:nvPr/>
          </p:nvSpPr>
          <p:spPr>
            <a:xfrm>
              <a:off x="1854777" y="2579735"/>
              <a:ext cx="1866776" cy="181825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1200" b="1" dirty="0">
                  <a:solidFill>
                    <a:srgbClr val="AAFFEE"/>
                  </a:solidFill>
                  <a:latin typeface="Century Gothic" panose="020B0502020202020204" pitchFamily="34" charset="0"/>
                  <a:ea typeface="Adobe 繁黑體 Std B"/>
                  <a:cs typeface="Adobe 繁黑體 Std B"/>
                </a:rPr>
                <a:t>Post entries to ledger</a:t>
              </a: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  <p:sp>
          <p:nvSpPr>
            <p:cNvPr id="15" name="Oval 108">
              <a:extLst>
                <a:ext uri="{FF2B5EF4-FFF2-40B4-BE49-F238E27FC236}">
                  <a16:creationId xmlns:a16="http://schemas.microsoft.com/office/drawing/2014/main" id="{129A2930-D0CC-4448-A963-C6D64916C4DD}"/>
                </a:ext>
              </a:extLst>
            </p:cNvPr>
            <p:cNvSpPr/>
            <p:nvPr/>
          </p:nvSpPr>
          <p:spPr>
            <a:xfrm>
              <a:off x="1984902" y="2672806"/>
              <a:ext cx="1621409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16" name="Group 109">
            <a:extLst>
              <a:ext uri="{FF2B5EF4-FFF2-40B4-BE49-F238E27FC236}">
                <a16:creationId xmlns:a16="http://schemas.microsoft.com/office/drawing/2014/main" id="{40BE20C2-EFAC-4F49-BDB9-515C01E789FF}"/>
              </a:ext>
            </a:extLst>
          </p:cNvPr>
          <p:cNvGrpSpPr/>
          <p:nvPr/>
        </p:nvGrpSpPr>
        <p:grpSpPr>
          <a:xfrm>
            <a:off x="5460655" y="2890203"/>
            <a:ext cx="1512000" cy="1512000"/>
            <a:chOff x="1820292" y="2428401"/>
            <a:chExt cx="1818258" cy="1818258"/>
          </a:xfrm>
          <a:noFill/>
        </p:grpSpPr>
        <p:sp>
          <p:nvSpPr>
            <p:cNvPr id="17" name="Oval 110">
              <a:extLst>
                <a:ext uri="{FF2B5EF4-FFF2-40B4-BE49-F238E27FC236}">
                  <a16:creationId xmlns:a16="http://schemas.microsoft.com/office/drawing/2014/main" id="{0BF8D636-37DB-9144-BBA9-13BE7FA29AD1}"/>
                </a:ext>
              </a:extLst>
            </p:cNvPr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rgbClr val="17375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Trial Balance</a:t>
              </a:r>
              <a:endPara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  <p:sp>
          <p:nvSpPr>
            <p:cNvPr id="18" name="Oval 111">
              <a:extLst>
                <a:ext uri="{FF2B5EF4-FFF2-40B4-BE49-F238E27FC236}">
                  <a16:creationId xmlns:a16="http://schemas.microsoft.com/office/drawing/2014/main" id="{4246509E-929D-4A48-B3D4-30017ECCB23E}"/>
                </a:ext>
              </a:extLst>
            </p:cNvPr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28" name="Group 109">
            <a:extLst>
              <a:ext uri="{FF2B5EF4-FFF2-40B4-BE49-F238E27FC236}">
                <a16:creationId xmlns:a16="http://schemas.microsoft.com/office/drawing/2014/main" id="{99E51211-4953-A245-BF60-98996B83F250}"/>
              </a:ext>
            </a:extLst>
          </p:cNvPr>
          <p:cNvGrpSpPr/>
          <p:nvPr/>
        </p:nvGrpSpPr>
        <p:grpSpPr>
          <a:xfrm>
            <a:off x="7175004" y="2881397"/>
            <a:ext cx="1512000" cy="1512000"/>
            <a:chOff x="1820292" y="2428401"/>
            <a:chExt cx="1818258" cy="1818258"/>
          </a:xfrm>
          <a:noFill/>
        </p:grpSpPr>
        <p:sp>
          <p:nvSpPr>
            <p:cNvPr id="29" name="Oval 110">
              <a:extLst>
                <a:ext uri="{FF2B5EF4-FFF2-40B4-BE49-F238E27FC236}">
                  <a16:creationId xmlns:a16="http://schemas.microsoft.com/office/drawing/2014/main" id="{18001011-FA00-2A4D-8762-B8F706684BF8}"/>
                </a:ext>
              </a:extLst>
            </p:cNvPr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rgbClr val="17375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Financial Statement</a:t>
              </a:r>
              <a:endPara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  <p:sp>
          <p:nvSpPr>
            <p:cNvPr id="30" name="Oval 111">
              <a:extLst>
                <a:ext uri="{FF2B5EF4-FFF2-40B4-BE49-F238E27FC236}">
                  <a16:creationId xmlns:a16="http://schemas.microsoft.com/office/drawing/2014/main" id="{595B8065-9038-A24B-BACF-15AA847988E5}"/>
                </a:ext>
              </a:extLst>
            </p:cNvPr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344" name="Group 343">
            <a:extLst>
              <a:ext uri="{FF2B5EF4-FFF2-40B4-BE49-F238E27FC236}">
                <a16:creationId xmlns:a16="http://schemas.microsoft.com/office/drawing/2014/main" id="{F325A2DE-D51B-5847-8F54-C8C70925DCA1}"/>
              </a:ext>
            </a:extLst>
          </p:cNvPr>
          <p:cNvGrpSpPr/>
          <p:nvPr/>
        </p:nvGrpSpPr>
        <p:grpSpPr>
          <a:xfrm>
            <a:off x="544124" y="1516885"/>
            <a:ext cx="3017682" cy="652683"/>
            <a:chOff x="544124" y="862901"/>
            <a:chExt cx="3017682" cy="652683"/>
          </a:xfrm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276F6883-B1E4-C441-ACD9-BB0FE507ED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4124" y="1176849"/>
              <a:ext cx="431557" cy="338735"/>
            </a:xfrm>
            <a:prstGeom prst="line">
              <a:avLst/>
            </a:prstGeom>
            <a:noFill/>
            <a:ln w="25400" cap="flat">
              <a:solidFill>
                <a:srgbClr val="FFFF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723494CF-2E1D-4444-8074-CF81B49A65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5681" y="1161767"/>
              <a:ext cx="2308250" cy="9000"/>
            </a:xfrm>
            <a:prstGeom prst="line">
              <a:avLst/>
            </a:prstGeom>
            <a:noFill/>
            <a:ln w="25400" cap="flat">
              <a:solidFill>
                <a:srgbClr val="FFFF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3BDA1BF-AB69-2847-AC78-9268423F2A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83931" y="862901"/>
              <a:ext cx="277875" cy="298865"/>
            </a:xfrm>
            <a:prstGeom prst="line">
              <a:avLst/>
            </a:prstGeom>
            <a:noFill/>
            <a:ln w="25400" cap="flat">
              <a:solidFill>
                <a:srgbClr val="FFFF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41" name="Oval 340">
              <a:extLst>
                <a:ext uri="{FF2B5EF4-FFF2-40B4-BE49-F238E27FC236}">
                  <a16:creationId xmlns:a16="http://schemas.microsoft.com/office/drawing/2014/main" id="{FC785C63-768B-7245-996B-2ACD1537BBE8}"/>
                </a:ext>
              </a:extLst>
            </p:cNvPr>
            <p:cNvSpPr/>
            <p:nvPr/>
          </p:nvSpPr>
          <p:spPr>
            <a:xfrm>
              <a:off x="836372" y="1064469"/>
              <a:ext cx="237600" cy="237600"/>
            </a:xfrm>
            <a:prstGeom prst="ellipse">
              <a:avLst/>
            </a:prstGeom>
            <a:solidFill>
              <a:srgbClr val="FFFF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0CC36719-C893-E940-9A93-857B0D8542B2}"/>
                </a:ext>
              </a:extLst>
            </p:cNvPr>
            <p:cNvSpPr/>
            <p:nvPr/>
          </p:nvSpPr>
          <p:spPr>
            <a:xfrm>
              <a:off x="1745351" y="1041748"/>
              <a:ext cx="237600" cy="237600"/>
            </a:xfrm>
            <a:prstGeom prst="ellipse">
              <a:avLst/>
            </a:prstGeom>
            <a:solidFill>
              <a:srgbClr val="FFFF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6BABA81E-C739-484E-8348-0A5432FEB97B}"/>
                </a:ext>
              </a:extLst>
            </p:cNvPr>
            <p:cNvSpPr/>
            <p:nvPr/>
          </p:nvSpPr>
          <p:spPr>
            <a:xfrm>
              <a:off x="3180018" y="1047467"/>
              <a:ext cx="237600" cy="237600"/>
            </a:xfrm>
            <a:prstGeom prst="ellipse">
              <a:avLst/>
            </a:prstGeom>
            <a:solidFill>
              <a:srgbClr val="FFFF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3" name="Group 342">
            <a:extLst>
              <a:ext uri="{FF2B5EF4-FFF2-40B4-BE49-F238E27FC236}">
                <a16:creationId xmlns:a16="http://schemas.microsoft.com/office/drawing/2014/main" id="{8B7FFA26-BE82-CC49-80BF-CE2C3E15FA11}"/>
              </a:ext>
            </a:extLst>
          </p:cNvPr>
          <p:cNvGrpSpPr/>
          <p:nvPr/>
        </p:nvGrpSpPr>
        <p:grpSpPr>
          <a:xfrm>
            <a:off x="0" y="1368122"/>
            <a:ext cx="5246787" cy="805220"/>
            <a:chOff x="7625" y="714468"/>
            <a:chExt cx="5246787" cy="805220"/>
          </a:xfrm>
        </p:grpSpPr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9BDA8B88-2406-A04F-8AF2-00CD5E9ECD3E}"/>
                </a:ext>
              </a:extLst>
            </p:cNvPr>
            <p:cNvCxnSpPr>
              <a:cxnSpLocks/>
            </p:cNvCxnSpPr>
            <p:nvPr/>
          </p:nvCxnSpPr>
          <p:spPr>
            <a:xfrm>
              <a:off x="4341509" y="860093"/>
              <a:ext cx="912903" cy="659595"/>
            </a:xfrm>
            <a:prstGeom prst="line">
              <a:avLst/>
            </a:prstGeom>
            <a:noFill/>
            <a:ln w="25400" cap="flat">
              <a:solidFill>
                <a:srgbClr val="00B05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4CBCE7AD-DA47-F24D-91AA-587289C77B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25" y="825949"/>
              <a:ext cx="584175" cy="473101"/>
            </a:xfrm>
            <a:prstGeom prst="line">
              <a:avLst/>
            </a:prstGeom>
            <a:noFill/>
            <a:ln w="25400" cap="flat">
              <a:solidFill>
                <a:srgbClr val="00B05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9AC5E8A4-C0B1-0840-A627-6859213EA329}"/>
                </a:ext>
              </a:extLst>
            </p:cNvPr>
            <p:cNvCxnSpPr>
              <a:cxnSpLocks/>
            </p:cNvCxnSpPr>
            <p:nvPr/>
          </p:nvCxnSpPr>
          <p:spPr>
            <a:xfrm>
              <a:off x="591800" y="825949"/>
              <a:ext cx="3749709" cy="38826"/>
            </a:xfrm>
            <a:prstGeom prst="line">
              <a:avLst/>
            </a:prstGeom>
            <a:noFill/>
            <a:ln w="25400" cap="flat">
              <a:solidFill>
                <a:srgbClr val="00B05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7CDBAF53-F3C9-8847-9BDB-A0542604E207}"/>
                </a:ext>
              </a:extLst>
            </p:cNvPr>
            <p:cNvSpPr/>
            <p:nvPr/>
          </p:nvSpPr>
          <p:spPr>
            <a:xfrm>
              <a:off x="475416" y="719193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35C431A0-CB96-C345-AC01-205C036DC718}"/>
                </a:ext>
              </a:extLst>
            </p:cNvPr>
            <p:cNvSpPr/>
            <p:nvPr/>
          </p:nvSpPr>
          <p:spPr>
            <a:xfrm>
              <a:off x="1946624" y="714468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0849C0F3-8756-444F-942F-F851CD931E3F}"/>
                </a:ext>
              </a:extLst>
            </p:cNvPr>
            <p:cNvSpPr/>
            <p:nvPr/>
          </p:nvSpPr>
          <p:spPr>
            <a:xfrm>
              <a:off x="3431360" y="719963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4DEAA0A1-89D7-624F-98C6-867D27966209}"/>
                </a:ext>
              </a:extLst>
            </p:cNvPr>
            <p:cNvSpPr/>
            <p:nvPr/>
          </p:nvSpPr>
          <p:spPr>
            <a:xfrm>
              <a:off x="4222709" y="741293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0" name="Group 339">
            <a:extLst>
              <a:ext uri="{FF2B5EF4-FFF2-40B4-BE49-F238E27FC236}">
                <a16:creationId xmlns:a16="http://schemas.microsoft.com/office/drawing/2014/main" id="{4F3C6FFC-DE0A-6841-B7DB-6AF00B535C7B}"/>
              </a:ext>
            </a:extLst>
          </p:cNvPr>
          <p:cNvGrpSpPr/>
          <p:nvPr/>
        </p:nvGrpSpPr>
        <p:grpSpPr>
          <a:xfrm>
            <a:off x="-8505" y="2038509"/>
            <a:ext cx="7404936" cy="1064315"/>
            <a:chOff x="0" y="1382359"/>
            <a:chExt cx="7404936" cy="1064315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2A14E0F3-6E83-3C45-9372-395BC57027B9}"/>
                </a:ext>
              </a:extLst>
            </p:cNvPr>
            <p:cNvCxnSpPr/>
            <p:nvPr/>
          </p:nvCxnSpPr>
          <p:spPr>
            <a:xfrm>
              <a:off x="0" y="1506583"/>
              <a:ext cx="6226629" cy="0"/>
            </a:xfrm>
            <a:prstGeom prst="line">
              <a:avLst/>
            </a:prstGeom>
            <a:noFill/>
            <a:ln w="25400" cap="flat">
              <a:solidFill>
                <a:srgbClr val="C00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F90D9268-EEB9-D24A-81DD-F161A434460D}"/>
                </a:ext>
              </a:extLst>
            </p:cNvPr>
            <p:cNvCxnSpPr>
              <a:cxnSpLocks/>
              <a:endCxn id="29" idx="1"/>
            </p:cNvCxnSpPr>
            <p:nvPr/>
          </p:nvCxnSpPr>
          <p:spPr>
            <a:xfrm>
              <a:off x="6255024" y="1513418"/>
              <a:ext cx="1149912" cy="933256"/>
            </a:xfrm>
            <a:prstGeom prst="line">
              <a:avLst/>
            </a:prstGeom>
            <a:noFill/>
            <a:ln w="25400" cap="flat">
              <a:solidFill>
                <a:srgbClr val="C00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34" name="Oval 333">
              <a:extLst>
                <a:ext uri="{FF2B5EF4-FFF2-40B4-BE49-F238E27FC236}">
                  <a16:creationId xmlns:a16="http://schemas.microsoft.com/office/drawing/2014/main" id="{06C6F277-2D9E-3F46-A91D-CFA230F12EF7}"/>
                </a:ext>
              </a:extLst>
            </p:cNvPr>
            <p:cNvSpPr/>
            <p:nvPr/>
          </p:nvSpPr>
          <p:spPr>
            <a:xfrm>
              <a:off x="5142243" y="1405189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2BEC2D6B-E14B-2F4A-998E-E460831FE92A}"/>
                </a:ext>
              </a:extLst>
            </p:cNvPr>
            <p:cNvSpPr/>
            <p:nvPr/>
          </p:nvSpPr>
          <p:spPr>
            <a:xfrm>
              <a:off x="425324" y="1382359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4FD80601-8B98-EC49-9DEA-E397BE8A14AD}"/>
                </a:ext>
              </a:extLst>
            </p:cNvPr>
            <p:cNvSpPr/>
            <p:nvPr/>
          </p:nvSpPr>
          <p:spPr>
            <a:xfrm>
              <a:off x="1485974" y="1387829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6A498A76-D082-E945-8555-4223BD0E4022}"/>
                </a:ext>
              </a:extLst>
            </p:cNvPr>
            <p:cNvSpPr/>
            <p:nvPr/>
          </p:nvSpPr>
          <p:spPr>
            <a:xfrm>
              <a:off x="2760446" y="1408255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CFBC0DA0-FE4E-8547-876C-F5A22660204F}"/>
                </a:ext>
              </a:extLst>
            </p:cNvPr>
            <p:cNvSpPr/>
            <p:nvPr/>
          </p:nvSpPr>
          <p:spPr>
            <a:xfrm>
              <a:off x="3940101" y="1408255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A217CF3F-C840-854D-9A25-9C729E5FCBC4}"/>
                </a:ext>
              </a:extLst>
            </p:cNvPr>
            <p:cNvSpPr/>
            <p:nvPr/>
          </p:nvSpPr>
          <p:spPr>
            <a:xfrm>
              <a:off x="6135298" y="1394458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6" name="Group 345">
            <a:extLst>
              <a:ext uri="{FF2B5EF4-FFF2-40B4-BE49-F238E27FC236}">
                <a16:creationId xmlns:a16="http://schemas.microsoft.com/office/drawing/2014/main" id="{926E907F-3809-7942-9589-9A8F089B3C9D}"/>
              </a:ext>
            </a:extLst>
          </p:cNvPr>
          <p:cNvGrpSpPr/>
          <p:nvPr/>
        </p:nvGrpSpPr>
        <p:grpSpPr>
          <a:xfrm>
            <a:off x="17808" y="2373662"/>
            <a:ext cx="2220413" cy="402986"/>
            <a:chOff x="26652" y="1719430"/>
            <a:chExt cx="2220413" cy="402986"/>
          </a:xfrm>
        </p:grpSpPr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1C10A9A9-5523-1840-89B6-3BC6EC093E0A}"/>
                </a:ext>
              </a:extLst>
            </p:cNvPr>
            <p:cNvCxnSpPr>
              <a:cxnSpLocks/>
              <a:endCxn id="108" idx="2"/>
            </p:cNvCxnSpPr>
            <p:nvPr/>
          </p:nvCxnSpPr>
          <p:spPr>
            <a:xfrm>
              <a:off x="26652" y="1827584"/>
              <a:ext cx="1588455" cy="10646"/>
            </a:xfrm>
            <a:prstGeom prst="line">
              <a:avLst/>
            </a:prstGeom>
            <a:noFill/>
            <a:ln w="25400" cap="flat">
              <a:solidFill>
                <a:srgbClr val="FFC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33509357-244D-C24D-B9FE-A1743857D263}"/>
                </a:ext>
              </a:extLst>
            </p:cNvPr>
            <p:cNvCxnSpPr>
              <a:cxnSpLocks/>
              <a:stCxn id="108" idx="1"/>
            </p:cNvCxnSpPr>
            <p:nvPr/>
          </p:nvCxnSpPr>
          <p:spPr>
            <a:xfrm>
              <a:off x="1649903" y="1754226"/>
              <a:ext cx="597162" cy="368190"/>
            </a:xfrm>
            <a:prstGeom prst="line">
              <a:avLst/>
            </a:prstGeom>
            <a:noFill/>
            <a:ln w="25400" cap="flat">
              <a:solidFill>
                <a:srgbClr val="FFC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65673E3D-5874-5648-8E9F-C362C2A124C8}"/>
                </a:ext>
              </a:extLst>
            </p:cNvPr>
            <p:cNvSpPr/>
            <p:nvPr/>
          </p:nvSpPr>
          <p:spPr>
            <a:xfrm>
              <a:off x="1615107" y="1719430"/>
              <a:ext cx="237600" cy="237600"/>
            </a:xfrm>
            <a:prstGeom prst="ellipse">
              <a:avLst/>
            </a:prstGeom>
            <a:solidFill>
              <a:srgbClr val="FFC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7" name="Group 346">
            <a:extLst>
              <a:ext uri="{FF2B5EF4-FFF2-40B4-BE49-F238E27FC236}">
                <a16:creationId xmlns:a16="http://schemas.microsoft.com/office/drawing/2014/main" id="{B0CEACA4-D772-B845-955D-22EA5E4EC123}"/>
              </a:ext>
            </a:extLst>
          </p:cNvPr>
          <p:cNvGrpSpPr/>
          <p:nvPr/>
        </p:nvGrpSpPr>
        <p:grpSpPr>
          <a:xfrm>
            <a:off x="-8505" y="2644476"/>
            <a:ext cx="3930602" cy="465592"/>
            <a:chOff x="-8505" y="1990492"/>
            <a:chExt cx="3930602" cy="465592"/>
          </a:xfrm>
        </p:grpSpPr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05135ED9-1DF6-E24B-B30E-6C6D9034D13B}"/>
                </a:ext>
              </a:extLst>
            </p:cNvPr>
            <p:cNvCxnSpPr>
              <a:cxnSpLocks/>
            </p:cNvCxnSpPr>
            <p:nvPr/>
          </p:nvCxnSpPr>
          <p:spPr>
            <a:xfrm>
              <a:off x="-8505" y="2128498"/>
              <a:ext cx="3379564" cy="1265"/>
            </a:xfrm>
            <a:prstGeom prst="line">
              <a:avLst/>
            </a:prstGeom>
            <a:noFill/>
            <a:ln w="25400" cap="flat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10C367A6-6589-214A-A99B-D0FDBD848999}"/>
                </a:ext>
              </a:extLst>
            </p:cNvPr>
            <p:cNvCxnSpPr>
              <a:cxnSpLocks/>
              <a:endCxn id="14" idx="1"/>
            </p:cNvCxnSpPr>
            <p:nvPr/>
          </p:nvCxnSpPr>
          <p:spPr>
            <a:xfrm>
              <a:off x="3422605" y="2129763"/>
              <a:ext cx="499492" cy="326321"/>
            </a:xfrm>
            <a:prstGeom prst="line">
              <a:avLst/>
            </a:prstGeom>
            <a:noFill/>
            <a:ln w="25400" cap="flat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6B83F5A4-CF73-E94A-8223-7C1067DDBDAE}"/>
                </a:ext>
              </a:extLst>
            </p:cNvPr>
            <p:cNvSpPr/>
            <p:nvPr/>
          </p:nvSpPr>
          <p:spPr>
            <a:xfrm>
              <a:off x="3273165" y="1999695"/>
              <a:ext cx="237600" cy="2376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1B9FA362-C229-244A-BCB5-019B9116E9CB}"/>
                </a:ext>
              </a:extLst>
            </p:cNvPr>
            <p:cNvSpPr/>
            <p:nvPr/>
          </p:nvSpPr>
          <p:spPr>
            <a:xfrm>
              <a:off x="2077095" y="1990492"/>
              <a:ext cx="237600" cy="2376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sp>
        <p:nvSpPr>
          <p:cNvPr id="351" name="Rectangle 350">
            <a:extLst>
              <a:ext uri="{FF2B5EF4-FFF2-40B4-BE49-F238E27FC236}">
                <a16:creationId xmlns:a16="http://schemas.microsoft.com/office/drawing/2014/main" id="{5ECC75E5-F0C7-2946-90DB-2672096255AB}"/>
              </a:ext>
            </a:extLst>
          </p:cNvPr>
          <p:cNvSpPr/>
          <p:nvPr/>
        </p:nvSpPr>
        <p:spPr>
          <a:xfrm>
            <a:off x="3311718" y="4555887"/>
            <a:ext cx="156997" cy="217714"/>
          </a:xfrm>
          <a:prstGeom prst="rect">
            <a:avLst/>
          </a:prstGeom>
          <a:solidFill>
            <a:srgbClr val="926137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352" name="Oval 351">
            <a:extLst>
              <a:ext uri="{FF2B5EF4-FFF2-40B4-BE49-F238E27FC236}">
                <a16:creationId xmlns:a16="http://schemas.microsoft.com/office/drawing/2014/main" id="{A6C8C926-EACE-CF4B-A653-8D272E3E1159}"/>
              </a:ext>
            </a:extLst>
          </p:cNvPr>
          <p:cNvSpPr/>
          <p:nvPr/>
        </p:nvSpPr>
        <p:spPr>
          <a:xfrm>
            <a:off x="3206292" y="2590244"/>
            <a:ext cx="381058" cy="333973"/>
          </a:xfrm>
          <a:prstGeom prst="ellips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cxnSp>
        <p:nvCxnSpPr>
          <p:cNvPr id="354" name="Straight Connector 353">
            <a:extLst>
              <a:ext uri="{FF2B5EF4-FFF2-40B4-BE49-F238E27FC236}">
                <a16:creationId xmlns:a16="http://schemas.microsoft.com/office/drawing/2014/main" id="{BFF72250-8A9C-4149-9836-AEC2C2EE9700}"/>
              </a:ext>
            </a:extLst>
          </p:cNvPr>
          <p:cNvCxnSpPr>
            <a:stCxn id="352" idx="4"/>
            <a:endCxn id="351" idx="0"/>
          </p:cNvCxnSpPr>
          <p:nvPr/>
        </p:nvCxnSpPr>
        <p:spPr>
          <a:xfrm flipH="1">
            <a:off x="3390217" y="2924217"/>
            <a:ext cx="6604" cy="1631670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1" name="Rectangle 120">
            <a:extLst>
              <a:ext uri="{FF2B5EF4-FFF2-40B4-BE49-F238E27FC236}">
                <a16:creationId xmlns:a16="http://schemas.microsoft.com/office/drawing/2014/main" id="{8C0C300D-5A92-FB44-8036-3BD2690A4431}"/>
              </a:ext>
            </a:extLst>
          </p:cNvPr>
          <p:cNvSpPr/>
          <p:nvPr/>
        </p:nvSpPr>
        <p:spPr>
          <a:xfrm>
            <a:off x="5175168" y="4548138"/>
            <a:ext cx="156997" cy="217714"/>
          </a:xfrm>
          <a:prstGeom prst="rect">
            <a:avLst/>
          </a:prstGeom>
          <a:solidFill>
            <a:srgbClr val="926137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E2999D44-B041-154B-9363-7A37DC7AE45F}"/>
              </a:ext>
            </a:extLst>
          </p:cNvPr>
          <p:cNvSpPr/>
          <p:nvPr/>
        </p:nvSpPr>
        <p:spPr>
          <a:xfrm>
            <a:off x="5065938" y="2012552"/>
            <a:ext cx="381058" cy="333973"/>
          </a:xfrm>
          <a:prstGeom prst="ellips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FFB5DB3A-4307-C842-8F7A-82329F7BFADD}"/>
              </a:ext>
            </a:extLst>
          </p:cNvPr>
          <p:cNvCxnSpPr>
            <a:stCxn id="122" idx="4"/>
            <a:endCxn id="121" idx="0"/>
          </p:cNvCxnSpPr>
          <p:nvPr/>
        </p:nvCxnSpPr>
        <p:spPr>
          <a:xfrm flipH="1">
            <a:off x="5253667" y="2346525"/>
            <a:ext cx="2800" cy="2201613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37" name="Rectangle 136">
            <a:extLst>
              <a:ext uri="{FF2B5EF4-FFF2-40B4-BE49-F238E27FC236}">
                <a16:creationId xmlns:a16="http://schemas.microsoft.com/office/drawing/2014/main" id="{65B9DE5E-5C06-A54F-853F-E9FB0F63E092}"/>
              </a:ext>
            </a:extLst>
          </p:cNvPr>
          <p:cNvSpPr/>
          <p:nvPr/>
        </p:nvSpPr>
        <p:spPr>
          <a:xfrm>
            <a:off x="1635057" y="4532700"/>
            <a:ext cx="156997" cy="217714"/>
          </a:xfrm>
          <a:prstGeom prst="rect">
            <a:avLst/>
          </a:prstGeom>
          <a:solidFill>
            <a:srgbClr val="926137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41E26D51-9110-424C-AA58-7DED913E01C0}"/>
              </a:ext>
            </a:extLst>
          </p:cNvPr>
          <p:cNvSpPr/>
          <p:nvPr/>
        </p:nvSpPr>
        <p:spPr>
          <a:xfrm>
            <a:off x="1521988" y="2313967"/>
            <a:ext cx="381058" cy="333973"/>
          </a:xfrm>
          <a:prstGeom prst="ellips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CE5A2259-07DB-F34A-A713-49A91BFCAE15}"/>
              </a:ext>
            </a:extLst>
          </p:cNvPr>
          <p:cNvCxnSpPr>
            <a:stCxn id="138" idx="4"/>
            <a:endCxn id="137" idx="0"/>
          </p:cNvCxnSpPr>
          <p:nvPr/>
        </p:nvCxnSpPr>
        <p:spPr>
          <a:xfrm>
            <a:off x="1712517" y="2647940"/>
            <a:ext cx="1039" cy="1884760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6" name="Rounded Rectangular Callout 65">
            <a:extLst>
              <a:ext uri="{FF2B5EF4-FFF2-40B4-BE49-F238E27FC236}">
                <a16:creationId xmlns:a16="http://schemas.microsoft.com/office/drawing/2014/main" id="{3FAFCD4D-2979-0242-8FE0-C9DFFD500DC9}"/>
              </a:ext>
            </a:extLst>
          </p:cNvPr>
          <p:cNvSpPr/>
          <p:nvPr/>
        </p:nvSpPr>
        <p:spPr>
          <a:xfrm>
            <a:off x="2546182" y="4841044"/>
            <a:ext cx="1015624" cy="178772"/>
          </a:xfrm>
          <a:prstGeom prst="wedgeRoundRectCallout">
            <a:avLst>
              <a:gd name="adj1" fmla="val 34264"/>
              <a:gd name="adj2" fmla="val -84514"/>
              <a:gd name="adj3" fmla="val 16667"/>
            </a:avLst>
          </a:prstGeom>
          <a:solidFill>
            <a:schemeClr val="tx2"/>
          </a:solidFill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Time Stamp</a:t>
            </a:r>
          </a:p>
        </p:txBody>
      </p:sp>
      <p:sp>
        <p:nvSpPr>
          <p:cNvPr id="67" name="Rounded Rectangular Callout 66">
            <a:extLst>
              <a:ext uri="{FF2B5EF4-FFF2-40B4-BE49-F238E27FC236}">
                <a16:creationId xmlns:a16="http://schemas.microsoft.com/office/drawing/2014/main" id="{45D53FDD-F227-624F-9093-F45C3F3582AF}"/>
              </a:ext>
            </a:extLst>
          </p:cNvPr>
          <p:cNvSpPr/>
          <p:nvPr/>
        </p:nvSpPr>
        <p:spPr>
          <a:xfrm>
            <a:off x="3672737" y="4842020"/>
            <a:ext cx="919789" cy="178772"/>
          </a:xfrm>
          <a:prstGeom prst="wedgeRoundRectCallout">
            <a:avLst>
              <a:gd name="adj1" fmla="val 21048"/>
              <a:gd name="adj2" fmla="val -79821"/>
              <a:gd name="adj3" fmla="val 16667"/>
            </a:avLst>
          </a:prstGeom>
          <a:solidFill>
            <a:schemeClr val="tx2"/>
          </a:solidFill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Time Stamp</a:t>
            </a:r>
          </a:p>
        </p:txBody>
      </p:sp>
      <p:sp>
        <p:nvSpPr>
          <p:cNvPr id="69" name="Rounded Rectangular Callout 68">
            <a:extLst>
              <a:ext uri="{FF2B5EF4-FFF2-40B4-BE49-F238E27FC236}">
                <a16:creationId xmlns:a16="http://schemas.microsoft.com/office/drawing/2014/main" id="{5DDB1CD9-96C2-4E46-BA59-0D15F5C6DF5C}"/>
              </a:ext>
            </a:extLst>
          </p:cNvPr>
          <p:cNvSpPr/>
          <p:nvPr/>
        </p:nvSpPr>
        <p:spPr>
          <a:xfrm>
            <a:off x="1000216" y="4835074"/>
            <a:ext cx="1015624" cy="178772"/>
          </a:xfrm>
          <a:prstGeom prst="wedgeRoundRectCallout">
            <a:avLst>
              <a:gd name="adj1" fmla="val 21048"/>
              <a:gd name="adj2" fmla="val -79821"/>
              <a:gd name="adj3" fmla="val 16667"/>
            </a:avLst>
          </a:prstGeom>
          <a:solidFill>
            <a:schemeClr val="tx2"/>
          </a:solidFill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Time Stamp</a:t>
            </a:r>
          </a:p>
        </p:txBody>
      </p:sp>
      <p:sp>
        <p:nvSpPr>
          <p:cNvPr id="70" name="Rounded Rectangular Callout 69">
            <a:extLst>
              <a:ext uri="{FF2B5EF4-FFF2-40B4-BE49-F238E27FC236}">
                <a16:creationId xmlns:a16="http://schemas.microsoft.com/office/drawing/2014/main" id="{8FE224AD-9209-0E45-B616-DD0DA4C0A356}"/>
              </a:ext>
            </a:extLst>
          </p:cNvPr>
          <p:cNvSpPr/>
          <p:nvPr/>
        </p:nvSpPr>
        <p:spPr>
          <a:xfrm>
            <a:off x="5029409" y="4842020"/>
            <a:ext cx="1015624" cy="178772"/>
          </a:xfrm>
          <a:prstGeom prst="wedgeRoundRectCallout">
            <a:avLst>
              <a:gd name="adj1" fmla="val -30164"/>
              <a:gd name="adj2" fmla="val -75129"/>
              <a:gd name="adj3" fmla="val 16667"/>
            </a:avLst>
          </a:prstGeom>
          <a:solidFill>
            <a:schemeClr val="tx2"/>
          </a:solidFill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Time Stamp</a:t>
            </a:r>
          </a:p>
        </p:txBody>
      </p:sp>
    </p:spTree>
    <p:extLst>
      <p:ext uri="{BB962C8B-B14F-4D97-AF65-F5344CB8AC3E}">
        <p14:creationId xmlns:p14="http://schemas.microsoft.com/office/powerpoint/2010/main" val="2315095867"/>
      </p:ext>
    </p:extLst>
  </p:cSld>
  <p:clrMapOvr>
    <a:masterClrMapping/>
  </p:clrMapOvr>
  <p:transition spd="med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pacetime properties of Consciousness">
            <a:extLst>
              <a:ext uri="{FF2B5EF4-FFF2-40B4-BE49-F238E27FC236}">
                <a16:creationId xmlns:a16="http://schemas.microsoft.com/office/drawing/2014/main" id="{FFC10CB0-F383-2943-9B83-632D260B4ED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86121" y="283022"/>
            <a:ext cx="5214301" cy="946201"/>
          </a:xfrm>
          <a:prstGeom prst="rect">
            <a:avLst/>
          </a:prstGeom>
        </p:spPr>
        <p:txBody>
          <a:bodyPr>
            <a:noAutofit/>
          </a:bodyPr>
          <a:lstStyle/>
          <a:p>
            <a:pPr algn="ctr"/>
            <a:r>
              <a:rPr lang="en-US" sz="3200" dirty="0"/>
              <a:t>System Integration Process</a:t>
            </a:r>
            <a:endParaRPr sz="3200" dirty="0"/>
          </a:p>
        </p:txBody>
      </p:sp>
      <p:pic>
        <p:nvPicPr>
          <p:cNvPr id="4098" name="Picture 2">
            <a:hlinkClick r:id="rId2"/>
            <a:extLst>
              <a:ext uri="{FF2B5EF4-FFF2-40B4-BE49-F238E27FC236}">
                <a16:creationId xmlns:a16="http://schemas.microsoft.com/office/drawing/2014/main" id="{584F552B-30A9-DE43-A858-1AE6C44765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73073" y="1455083"/>
            <a:ext cx="5440395" cy="2621968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841564C9-1779-1842-ABAE-AEEEB7FA45CB}"/>
              </a:ext>
            </a:extLst>
          </p:cNvPr>
          <p:cNvSpPr txBox="1"/>
          <p:nvPr/>
        </p:nvSpPr>
        <p:spPr>
          <a:xfrm>
            <a:off x="1676907" y="4860478"/>
            <a:ext cx="5832725" cy="161583"/>
          </a:xfrm>
          <a:prstGeom prst="rect">
            <a:avLst/>
          </a:prstGeom>
          <a:solidFill>
            <a:srgbClr val="E1E1E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Image courtesy: </a:t>
            </a:r>
            <a:r>
              <a:rPr lang="en-US" sz="1050" dirty="0">
                <a:solidFill>
                  <a:schemeClr val="bg1"/>
                </a:solidFill>
                <a:hlinkClick r:id="rId2"/>
              </a:rPr>
              <a:t>Learn How to Set Up a CI/CD Pipeline From Scratch </a:t>
            </a:r>
            <a:r>
              <a:rPr lang="en-US" sz="1050" dirty="0">
                <a:solidFill>
                  <a:schemeClr val="bg1"/>
                </a:solidFill>
              </a:rPr>
              <a:t>on </a:t>
            </a:r>
            <a:r>
              <a:rPr lang="en-US" sz="1050" dirty="0">
                <a:solidFill>
                  <a:schemeClr val="bg1"/>
                </a:solidFill>
                <a:hlinkClick r:id="rId4"/>
              </a:rPr>
              <a:t>DevOps Zone</a:t>
            </a:r>
            <a:endParaRPr kumimoji="0" lang="en-TW" sz="105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34782306"/>
      </p:ext>
    </p:extLst>
  </p:cSld>
  <p:clrMapOvr>
    <a:masterClrMapping/>
  </p:clrMapOvr>
  <p:transition spd="med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970C8AAA-1DA8-2240-8296-3E11DC75E86A}"/>
              </a:ext>
            </a:extLst>
          </p:cNvPr>
          <p:cNvGrpSpPr/>
          <p:nvPr/>
        </p:nvGrpSpPr>
        <p:grpSpPr>
          <a:xfrm>
            <a:off x="433253" y="1524809"/>
            <a:ext cx="3532322" cy="1999034"/>
            <a:chOff x="577671" y="2033078"/>
            <a:chExt cx="4709762" cy="2665379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99017F62-F33E-F642-90EF-AB5C950D74AC}"/>
                </a:ext>
              </a:extLst>
            </p:cNvPr>
            <p:cNvSpPr/>
            <p:nvPr/>
          </p:nvSpPr>
          <p:spPr>
            <a:xfrm>
              <a:off x="577671" y="2033078"/>
              <a:ext cx="2752928" cy="2665379"/>
            </a:xfrm>
            <a:prstGeom prst="ellipse">
              <a:avLst/>
            </a:prstGeom>
            <a:solidFill>
              <a:srgbClr val="FF618C">
                <a:alpha val="5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TW" sz="1050" dirty="0">
                  <a:solidFill>
                    <a:srgbClr val="FFFFFF"/>
                  </a:solidFill>
                </a:rPr>
                <a:t>Technology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07B9197-4F2C-8045-8AFC-6A69A45B26D9}"/>
                </a:ext>
              </a:extLst>
            </p:cNvPr>
            <p:cNvSpPr/>
            <p:nvPr/>
          </p:nvSpPr>
          <p:spPr>
            <a:xfrm>
              <a:off x="2534505" y="2033078"/>
              <a:ext cx="2752928" cy="2665379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4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TW" sz="1050" dirty="0">
                  <a:solidFill>
                    <a:srgbClr val="FFFFFF"/>
                  </a:solidFill>
                </a:rPr>
                <a:t>Society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7683E01-29E9-4B41-B528-6793C73DFCC3}"/>
                </a:ext>
              </a:extLst>
            </p:cNvPr>
            <p:cNvSpPr txBox="1"/>
            <p:nvPr/>
          </p:nvSpPr>
          <p:spPr>
            <a:xfrm>
              <a:off x="2474728" y="3181103"/>
              <a:ext cx="895972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sz="1050" dirty="0">
                  <a:solidFill>
                    <a:srgbClr val="FF0000"/>
                  </a:solidFill>
                </a:rPr>
                <a:t>Security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9EECF3F-ABD3-C44C-83FE-AF9108B82ED1}"/>
              </a:ext>
            </a:extLst>
          </p:cNvPr>
          <p:cNvGrpSpPr/>
          <p:nvPr/>
        </p:nvGrpSpPr>
        <p:grpSpPr>
          <a:xfrm>
            <a:off x="5284150" y="1572233"/>
            <a:ext cx="2700241" cy="1999035"/>
            <a:chOff x="6749080" y="2033078"/>
            <a:chExt cx="3600322" cy="2665380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C267281-7828-1941-90C5-2563E2C44D03}"/>
                </a:ext>
              </a:extLst>
            </p:cNvPr>
            <p:cNvSpPr/>
            <p:nvPr/>
          </p:nvSpPr>
          <p:spPr>
            <a:xfrm>
              <a:off x="6838369" y="2033079"/>
              <a:ext cx="2752928" cy="2665379"/>
            </a:xfrm>
            <a:prstGeom prst="ellipse">
              <a:avLst/>
            </a:prstGeom>
            <a:solidFill>
              <a:srgbClr val="FF618C">
                <a:alpha val="5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TW" sz="1050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CBA75F1-8655-C048-AB25-6F3423FE318D}"/>
                </a:ext>
              </a:extLst>
            </p:cNvPr>
            <p:cNvSpPr/>
            <p:nvPr/>
          </p:nvSpPr>
          <p:spPr>
            <a:xfrm>
              <a:off x="7535451" y="2033078"/>
              <a:ext cx="2752928" cy="2665379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4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TW" sz="1050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B0FCD2D-8C9E-3848-8C9D-ED37BBB699F7}"/>
                </a:ext>
              </a:extLst>
            </p:cNvPr>
            <p:cNvSpPr txBox="1"/>
            <p:nvPr/>
          </p:nvSpPr>
          <p:spPr>
            <a:xfrm>
              <a:off x="8081337" y="3181101"/>
              <a:ext cx="895972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sz="1050" dirty="0">
                  <a:solidFill>
                    <a:srgbClr val="FF0000"/>
                  </a:solidFill>
                </a:rPr>
                <a:t>Security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A71BAC2-331D-4646-AC83-C1E99FC39F87}"/>
                </a:ext>
              </a:extLst>
            </p:cNvPr>
            <p:cNvSpPr txBox="1"/>
            <p:nvPr/>
          </p:nvSpPr>
          <p:spPr>
            <a:xfrm>
              <a:off x="9513275" y="3181102"/>
              <a:ext cx="836127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sz="1050" dirty="0">
                  <a:solidFill>
                    <a:srgbClr val="FFFFFF"/>
                  </a:solidFill>
                </a:rPr>
                <a:t>Society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0685A12-7387-B740-A86F-8CCA69F11BE4}"/>
                </a:ext>
              </a:extLst>
            </p:cNvPr>
            <p:cNvSpPr txBox="1"/>
            <p:nvPr/>
          </p:nvSpPr>
          <p:spPr>
            <a:xfrm>
              <a:off x="6749080" y="3181101"/>
              <a:ext cx="1178100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sz="1050" dirty="0">
                  <a:solidFill>
                    <a:srgbClr val="FFFFFF"/>
                  </a:solidFill>
                </a:rPr>
                <a:t>Technology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488E0391-0CA6-7F4A-B71D-3B3BE0C99445}"/>
              </a:ext>
            </a:extLst>
          </p:cNvPr>
          <p:cNvSpPr txBox="1"/>
          <p:nvPr/>
        </p:nvSpPr>
        <p:spPr>
          <a:xfrm>
            <a:off x="1216690" y="4432283"/>
            <a:ext cx="7013458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sz="1050" dirty="0"/>
              <a:t>Modified from Figure 1-1 and 1-2 of Agile Application Security: Enabling Security in a Continuous Deliver Pipeline, </a:t>
            </a:r>
          </a:p>
          <a:p>
            <a:pPr algn="ctr"/>
            <a:r>
              <a:rPr lang="en-TW" sz="1050" dirty="0"/>
              <a:t>by Laura Bell, Michael Brunton-Spall, Rich Smith &amp; Jim Bird</a:t>
            </a:r>
            <a:r>
              <a:rPr lang="en-US" sz="1050" dirty="0"/>
              <a:t>, O’Reilly Media, 2017 </a:t>
            </a:r>
            <a:endParaRPr lang="en-TW" sz="1050" dirty="0"/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30E9C8EC-51E4-3244-852E-BD4F18DA3C5E}"/>
              </a:ext>
            </a:extLst>
          </p:cNvPr>
          <p:cNvSpPr/>
          <p:nvPr/>
        </p:nvSpPr>
        <p:spPr>
          <a:xfrm>
            <a:off x="3566429" y="1397235"/>
            <a:ext cx="2313981" cy="4448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sz="1050" dirty="0">
                <a:solidFill>
                  <a:schemeClr val="bg1"/>
                </a:solidFill>
              </a:rPr>
              <a:t>Technology Integration</a:t>
            </a:r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EDA3BE41-E543-A84F-AB95-961575554C60}"/>
              </a:ext>
            </a:extLst>
          </p:cNvPr>
          <p:cNvSpPr/>
          <p:nvPr/>
        </p:nvSpPr>
        <p:spPr>
          <a:xfrm flipH="1">
            <a:off x="3436282" y="3242913"/>
            <a:ext cx="2313981" cy="4448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TW" sz="1050" dirty="0">
                <a:solidFill>
                  <a:srgbClr val="FF0000"/>
                </a:solidFill>
              </a:rPr>
              <a:t>Technology Isolation</a:t>
            </a:r>
          </a:p>
        </p:txBody>
      </p:sp>
      <p:sp>
        <p:nvSpPr>
          <p:cNvPr id="20" name="Spacetime properties of Consciousness">
            <a:extLst>
              <a:ext uri="{FF2B5EF4-FFF2-40B4-BE49-F238E27FC236}">
                <a16:creationId xmlns:a16="http://schemas.microsoft.com/office/drawing/2014/main" id="{FFC10CB0-F383-2943-9B83-632D260B4ED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86121" y="283022"/>
            <a:ext cx="5214301" cy="946201"/>
          </a:xfrm>
          <a:prstGeom prst="rect">
            <a:avLst/>
          </a:prstGeom>
        </p:spPr>
        <p:txBody>
          <a:bodyPr>
            <a:noAutofit/>
          </a:bodyPr>
          <a:lstStyle/>
          <a:p>
            <a:pPr algn="ctr"/>
            <a:r>
              <a:rPr lang="en-US" sz="3200" dirty="0"/>
              <a:t>Iteratively Fixing Security Problems</a:t>
            </a:r>
            <a:endParaRPr sz="3200" dirty="0"/>
          </a:p>
        </p:txBody>
      </p:sp>
    </p:spTree>
    <p:extLst>
      <p:ext uri="{BB962C8B-B14F-4D97-AF65-F5344CB8AC3E}">
        <p14:creationId xmlns:p14="http://schemas.microsoft.com/office/powerpoint/2010/main" val="17964740"/>
      </p:ext>
    </p:extLst>
  </p:cSld>
  <p:clrMapOvr>
    <a:masterClrMapping/>
  </p:clrMapOvr>
  <p:transition spd="med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DevSecOps"/>
          <p:cNvSpPr txBox="1">
            <a:spLocks noGrp="1"/>
          </p:cNvSpPr>
          <p:nvPr>
            <p:ph type="title"/>
          </p:nvPr>
        </p:nvSpPr>
        <p:spPr>
          <a:xfrm>
            <a:off x="740664" y="325417"/>
            <a:ext cx="7662672" cy="9462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The Version Control, Built, Test, Stage, Deploy are</a:t>
            </a:r>
            <a:br>
              <a:rPr lang="en-US" dirty="0"/>
            </a:br>
            <a:r>
              <a:rPr lang="en-US" dirty="0"/>
              <a:t>Conducted by Human Instructions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4D3CF0-3888-584F-8C0D-FC965BFC85CC}"/>
              </a:ext>
            </a:extLst>
          </p:cNvPr>
          <p:cNvSpPr txBox="1"/>
          <p:nvPr/>
        </p:nvSpPr>
        <p:spPr>
          <a:xfrm>
            <a:off x="1655637" y="4912059"/>
            <a:ext cx="5832725" cy="161583"/>
          </a:xfrm>
          <a:prstGeom prst="rect">
            <a:avLst/>
          </a:prstGeom>
          <a:solidFill>
            <a:srgbClr val="E1E1E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Image courtesy: </a:t>
            </a:r>
            <a:r>
              <a:rPr lang="en-US" sz="1050" dirty="0">
                <a:solidFill>
                  <a:schemeClr val="bg1"/>
                </a:solidFill>
                <a:hlinkClick r:id="rId2"/>
              </a:rPr>
              <a:t>Learn How to Set Up a CI/CD Pipeline From Scratch </a:t>
            </a:r>
            <a:r>
              <a:rPr lang="en-US" sz="1050" dirty="0">
                <a:solidFill>
                  <a:schemeClr val="bg1"/>
                </a:solidFill>
              </a:rPr>
              <a:t>on </a:t>
            </a:r>
            <a:r>
              <a:rPr lang="en-US" sz="1050" dirty="0">
                <a:solidFill>
                  <a:schemeClr val="bg1"/>
                </a:solidFill>
                <a:hlinkClick r:id="rId3"/>
              </a:rPr>
              <a:t>DevOps Zone</a:t>
            </a:r>
            <a:endParaRPr kumimoji="0" lang="en-TW" sz="105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sym typeface="Arial"/>
            </a:endParaRPr>
          </a:p>
        </p:txBody>
      </p:sp>
      <p:pic>
        <p:nvPicPr>
          <p:cNvPr id="2050" name="Picture 2">
            <a:hlinkClick r:id="rId2"/>
            <a:extLst>
              <a:ext uri="{FF2B5EF4-FFF2-40B4-BE49-F238E27FC236}">
                <a16:creationId xmlns:a16="http://schemas.microsoft.com/office/drawing/2014/main" id="{8289174B-D66F-354C-97B0-CC3B0A1C3B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68735" y="1290697"/>
            <a:ext cx="4678674" cy="1109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hlinkClick r:id="rId2"/>
            <a:extLst>
              <a:ext uri="{FF2B5EF4-FFF2-40B4-BE49-F238E27FC236}">
                <a16:creationId xmlns:a16="http://schemas.microsoft.com/office/drawing/2014/main" id="{6C725AB7-263C-A744-A789-9960290D64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68735" y="3663277"/>
            <a:ext cx="4678680" cy="1109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hlinkClick r:id="rId2"/>
            <a:extLst>
              <a:ext uri="{FF2B5EF4-FFF2-40B4-BE49-F238E27FC236}">
                <a16:creationId xmlns:a16="http://schemas.microsoft.com/office/drawing/2014/main" id="{A4A3F1DF-4B8A-3442-8E6D-0B1144F08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68735" y="2476987"/>
            <a:ext cx="4678674" cy="1109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3055537"/>
      </p:ext>
    </p:extLst>
  </p:cSld>
  <p:clrMapOvr>
    <a:masterClrMapping/>
  </p:clrMapOvr>
  <p:transition spd="med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970C8AAA-1DA8-2240-8296-3E11DC75E86A}"/>
              </a:ext>
            </a:extLst>
          </p:cNvPr>
          <p:cNvGrpSpPr/>
          <p:nvPr/>
        </p:nvGrpSpPr>
        <p:grpSpPr>
          <a:xfrm>
            <a:off x="2566427" y="1369440"/>
            <a:ext cx="3532322" cy="1999034"/>
            <a:chOff x="577671" y="2033078"/>
            <a:chExt cx="4709762" cy="2665379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99017F62-F33E-F642-90EF-AB5C950D74AC}"/>
                </a:ext>
              </a:extLst>
            </p:cNvPr>
            <p:cNvSpPr/>
            <p:nvPr/>
          </p:nvSpPr>
          <p:spPr>
            <a:xfrm>
              <a:off x="577671" y="2033078"/>
              <a:ext cx="2752928" cy="2665379"/>
            </a:xfrm>
            <a:prstGeom prst="ellipse">
              <a:avLst/>
            </a:prstGeom>
            <a:solidFill>
              <a:srgbClr val="FF618C">
                <a:alpha val="5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sz="1050" dirty="0"/>
                <a:t>Liveness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07B9197-4F2C-8045-8AFC-6A69A45B26D9}"/>
                </a:ext>
              </a:extLst>
            </p:cNvPr>
            <p:cNvSpPr/>
            <p:nvPr/>
          </p:nvSpPr>
          <p:spPr>
            <a:xfrm>
              <a:off x="2534505" y="2033078"/>
              <a:ext cx="2752928" cy="2665379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4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sz="1050" dirty="0"/>
                <a:t>Safety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7683E01-29E9-4B41-B528-6793C73DFCC3}"/>
                </a:ext>
              </a:extLst>
            </p:cNvPr>
            <p:cNvSpPr txBox="1"/>
            <p:nvPr/>
          </p:nvSpPr>
          <p:spPr>
            <a:xfrm>
              <a:off x="2239949" y="2822757"/>
              <a:ext cx="1216572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sz="1050" dirty="0">
                  <a:solidFill>
                    <a:schemeClr val="bg1"/>
                  </a:solidFill>
                </a:rPr>
                <a:t>Correctness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488E0391-0CA6-7F4A-B71D-3B3BE0C99445}"/>
              </a:ext>
            </a:extLst>
          </p:cNvPr>
          <p:cNvSpPr txBox="1"/>
          <p:nvPr/>
        </p:nvSpPr>
        <p:spPr>
          <a:xfrm>
            <a:off x="2771102" y="3449096"/>
            <a:ext cx="3122971" cy="10618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sz="1050" dirty="0"/>
              <a:t>The Theoretical Definition of System Correctness</a:t>
            </a:r>
          </a:p>
          <a:p>
            <a:pPr algn="ctr"/>
            <a:endParaRPr lang="en-TW" sz="1050" dirty="0"/>
          </a:p>
          <a:p>
            <a:pPr algn="ctr"/>
            <a:r>
              <a:rPr lang="en-TW" sz="1050" dirty="0"/>
              <a:t>Correctness = Liveness ∧ Safety</a:t>
            </a:r>
          </a:p>
          <a:p>
            <a:pPr algn="ctr"/>
            <a:endParaRPr lang="en-TW" sz="1050" dirty="0"/>
          </a:p>
          <a:p>
            <a:pPr algn="ctr"/>
            <a:r>
              <a:rPr lang="en-TW" sz="1050" dirty="0"/>
              <a:t>Liveness: Something good eventually happens</a:t>
            </a:r>
          </a:p>
          <a:p>
            <a:pPr algn="ctr"/>
            <a:r>
              <a:rPr lang="en-TW" sz="1050" dirty="0"/>
              <a:t>Safety: Nothing bad ever happens</a:t>
            </a:r>
          </a:p>
        </p:txBody>
      </p:sp>
      <p:sp>
        <p:nvSpPr>
          <p:cNvPr id="8" name="Spacetime properties of Consciousness">
            <a:extLst>
              <a:ext uri="{FF2B5EF4-FFF2-40B4-BE49-F238E27FC236}">
                <a16:creationId xmlns:a16="http://schemas.microsoft.com/office/drawing/2014/main" id="{6A6AA62F-4541-2F43-B9DC-A15EE13A41B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25436" y="710157"/>
            <a:ext cx="5214301" cy="578661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sz="3200" dirty="0"/>
              <a:t>A compositional view of system correctness</a:t>
            </a:r>
            <a:endParaRPr sz="3200" dirty="0"/>
          </a:p>
        </p:txBody>
      </p:sp>
    </p:spTree>
    <p:extLst>
      <p:ext uri="{BB962C8B-B14F-4D97-AF65-F5344CB8AC3E}">
        <p14:creationId xmlns:p14="http://schemas.microsoft.com/office/powerpoint/2010/main" val="2816836877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What3Word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Namespace Management in Time</a:t>
            </a:r>
            <a:endParaRPr dirty="0"/>
          </a:p>
        </p:txBody>
      </p:sp>
      <p:pic>
        <p:nvPicPr>
          <p:cNvPr id="5" name="Picture 4">
            <a:hlinkClick r:id="rId2"/>
            <a:extLst>
              <a:ext uri="{FF2B5EF4-FFF2-40B4-BE49-F238E27FC236}">
                <a16:creationId xmlns:a16="http://schemas.microsoft.com/office/drawing/2014/main" id="{015E7C9A-3FEF-7449-B8A8-3A51ABB08A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8317" y="1098916"/>
            <a:ext cx="5227365" cy="3772736"/>
          </a:xfrm>
          <a:prstGeom prst="rect">
            <a:avLst/>
          </a:prstGeom>
        </p:spPr>
      </p:pic>
      <p:pic>
        <p:nvPicPr>
          <p:cNvPr id="1026" name="Picture 2">
            <a:hlinkClick r:id="rId4"/>
            <a:extLst>
              <a:ext uri="{FF2B5EF4-FFF2-40B4-BE49-F238E27FC236}">
                <a16:creationId xmlns:a16="http://schemas.microsoft.com/office/drawing/2014/main" id="{6BAAD749-D41C-6043-A211-750ADD1C3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473" y="1688757"/>
            <a:ext cx="1859844" cy="1031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860466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DevSecOps"/>
          <p:cNvSpPr txBox="1">
            <a:spLocks noGrp="1"/>
          </p:cNvSpPr>
          <p:nvPr>
            <p:ph type="title"/>
          </p:nvPr>
        </p:nvSpPr>
        <p:spPr>
          <a:xfrm>
            <a:off x="740664" y="325417"/>
            <a:ext cx="7662672" cy="9462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The Commit-Built-Test-Stage-Deploy are</a:t>
            </a:r>
            <a:br>
              <a:rPr lang="en-US" dirty="0"/>
            </a:br>
            <a:r>
              <a:rPr lang="en-US" dirty="0"/>
              <a:t>Fully Automated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4D3CF0-3888-584F-8C0D-FC965BFC85CC}"/>
              </a:ext>
            </a:extLst>
          </p:cNvPr>
          <p:cNvSpPr txBox="1"/>
          <p:nvPr/>
        </p:nvSpPr>
        <p:spPr>
          <a:xfrm>
            <a:off x="1655637" y="4912059"/>
            <a:ext cx="5832725" cy="161583"/>
          </a:xfrm>
          <a:prstGeom prst="rect">
            <a:avLst/>
          </a:prstGeom>
          <a:solidFill>
            <a:srgbClr val="E1E1E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Image courtesy: </a:t>
            </a:r>
            <a:r>
              <a:rPr lang="en-US" sz="1050" dirty="0">
                <a:solidFill>
                  <a:schemeClr val="bg1"/>
                </a:solidFill>
                <a:hlinkClick r:id="rId2"/>
              </a:rPr>
              <a:t>Learn How to Set Up a CI/CD Pipeline From Scratch </a:t>
            </a:r>
            <a:r>
              <a:rPr lang="en-US" sz="1050" dirty="0">
                <a:solidFill>
                  <a:schemeClr val="bg1"/>
                </a:solidFill>
              </a:rPr>
              <a:t>from </a:t>
            </a:r>
            <a:r>
              <a:rPr lang="en-US" sz="1050" dirty="0">
                <a:solidFill>
                  <a:schemeClr val="bg1"/>
                </a:solidFill>
                <a:hlinkClick r:id="rId3"/>
              </a:rPr>
              <a:t>DevOps Zone</a:t>
            </a:r>
            <a:endParaRPr kumimoji="0" lang="en-TW" sz="105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sym typeface="Arial"/>
            </a:endParaRPr>
          </a:p>
        </p:txBody>
      </p:sp>
      <p:pic>
        <p:nvPicPr>
          <p:cNvPr id="1026" name="Picture 2">
            <a:hlinkClick r:id="rId2"/>
            <a:extLst>
              <a:ext uri="{FF2B5EF4-FFF2-40B4-BE49-F238E27FC236}">
                <a16:creationId xmlns:a16="http://schemas.microsoft.com/office/drawing/2014/main" id="{100A5F1D-3D24-D342-8553-D90946423A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01479" y="1271618"/>
            <a:ext cx="6907619" cy="3271525"/>
          </a:xfrm>
          <a:prstGeom prst="rect">
            <a:avLst/>
          </a:prstGeom>
          <a:solidFill>
            <a:srgbClr val="E1E1E1"/>
          </a:solidFill>
        </p:spPr>
      </p:pic>
    </p:spTree>
    <p:extLst>
      <p:ext uri="{BB962C8B-B14F-4D97-AF65-F5344CB8AC3E}">
        <p14:creationId xmlns:p14="http://schemas.microsoft.com/office/powerpoint/2010/main" val="1860271669"/>
      </p:ext>
    </p:extLst>
  </p:cSld>
  <p:clrMapOvr>
    <a:masterClrMapping/>
  </p:clrMapOvr>
  <p:transition spd="med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488E0391-0CA6-7F4A-B71D-3B3BE0C99445}"/>
              </a:ext>
            </a:extLst>
          </p:cNvPr>
          <p:cNvSpPr txBox="1"/>
          <p:nvPr/>
        </p:nvSpPr>
        <p:spPr>
          <a:xfrm>
            <a:off x="2524703" y="4821421"/>
            <a:ext cx="466986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050" dirty="0"/>
              <a:t>The Inremental Change Approach promoted by DevOps/CICD practitioners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B526D20-5485-AA4A-94DA-4C616A37069F}"/>
              </a:ext>
            </a:extLst>
          </p:cNvPr>
          <p:cNvGrpSpPr/>
          <p:nvPr/>
        </p:nvGrpSpPr>
        <p:grpSpPr>
          <a:xfrm>
            <a:off x="3019295" y="1891031"/>
            <a:ext cx="3680684" cy="2074261"/>
            <a:chOff x="2562992" y="1341084"/>
            <a:chExt cx="3680684" cy="2074261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4C34A5BE-B28D-0B44-84E1-822791DE362F}"/>
                </a:ext>
              </a:extLst>
            </p:cNvPr>
            <p:cNvSpPr/>
            <p:nvPr/>
          </p:nvSpPr>
          <p:spPr>
            <a:xfrm>
              <a:off x="4178980" y="1416311"/>
              <a:ext cx="2064696" cy="199903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4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 sz="1050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A54DC20-3D9B-B049-8FF4-FD29D9E1586E}"/>
                </a:ext>
              </a:extLst>
            </p:cNvPr>
            <p:cNvSpPr/>
            <p:nvPr/>
          </p:nvSpPr>
          <p:spPr>
            <a:xfrm>
              <a:off x="2562992" y="1341084"/>
              <a:ext cx="2064696" cy="1999034"/>
            </a:xfrm>
            <a:prstGeom prst="ellipse">
              <a:avLst/>
            </a:prstGeom>
            <a:solidFill>
              <a:srgbClr val="FF618C">
                <a:alpha val="5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 sz="1050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07B9197-4F2C-8045-8AFC-6A69A45B26D9}"/>
                </a:ext>
              </a:extLst>
            </p:cNvPr>
            <p:cNvSpPr/>
            <p:nvPr/>
          </p:nvSpPr>
          <p:spPr>
            <a:xfrm>
              <a:off x="4097292" y="1376528"/>
              <a:ext cx="2064696" cy="199903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4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sz="1050" dirty="0"/>
                <a:t>Safety</a:t>
              </a:r>
            </a:p>
          </p:txBody>
        </p:sp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99017F62-F33E-F642-90EF-AB5C950D74AC}"/>
                </a:ext>
              </a:extLst>
            </p:cNvPr>
            <p:cNvSpPr/>
            <p:nvPr/>
          </p:nvSpPr>
          <p:spPr>
            <a:xfrm>
              <a:off x="2629667" y="1376528"/>
              <a:ext cx="2064696" cy="1999034"/>
            </a:xfrm>
            <a:prstGeom prst="ellipse">
              <a:avLst/>
            </a:prstGeom>
            <a:solidFill>
              <a:srgbClr val="FF618C">
                <a:alpha val="5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sz="1050" dirty="0"/>
                <a:t>Liveness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7683E01-29E9-4B41-B528-6793C73DFCC3}"/>
                </a:ext>
              </a:extLst>
            </p:cNvPr>
            <p:cNvSpPr txBox="1"/>
            <p:nvPr/>
          </p:nvSpPr>
          <p:spPr>
            <a:xfrm>
              <a:off x="3947208" y="2017262"/>
              <a:ext cx="912429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sz="1050" dirty="0">
                  <a:solidFill>
                    <a:schemeClr val="bg1"/>
                  </a:solidFill>
                </a:rPr>
                <a:t>Correctness</a:t>
              </a:r>
            </a:p>
          </p:txBody>
        </p:sp>
      </p:grpSp>
      <p:sp>
        <p:nvSpPr>
          <p:cNvPr id="9" name="Spacetime properties of Consciousness">
            <a:extLst>
              <a:ext uri="{FF2B5EF4-FFF2-40B4-BE49-F238E27FC236}">
                <a16:creationId xmlns:a16="http://schemas.microsoft.com/office/drawing/2014/main" id="{B3D6EA04-F78A-8445-AC7C-4B2E1D73B0A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52486" y="786647"/>
            <a:ext cx="5214301" cy="578661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sz="3200" dirty="0"/>
              <a:t>Continuously Adjust the </a:t>
            </a:r>
            <a:br>
              <a:rPr lang="en-US" sz="3200" dirty="0"/>
            </a:br>
            <a:r>
              <a:rPr lang="en-US" sz="3200" dirty="0"/>
              <a:t>Correctness Area</a:t>
            </a:r>
            <a:endParaRPr sz="3200" dirty="0"/>
          </a:p>
        </p:txBody>
      </p:sp>
    </p:spTree>
    <p:extLst>
      <p:ext uri="{BB962C8B-B14F-4D97-AF65-F5344CB8AC3E}">
        <p14:creationId xmlns:p14="http://schemas.microsoft.com/office/powerpoint/2010/main" val="748406782"/>
      </p:ext>
    </p:extLst>
  </p:cSld>
  <p:clrMapOvr>
    <a:masterClrMapping/>
  </p:clrMapOvr>
  <p:transition spd="med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DevSecOps"/>
          <p:cNvSpPr txBox="1">
            <a:spLocks noGrp="1"/>
          </p:cNvSpPr>
          <p:nvPr>
            <p:ph type="title"/>
          </p:nvPr>
        </p:nvSpPr>
        <p:spPr>
          <a:xfrm>
            <a:off x="740664" y="325417"/>
            <a:ext cx="7662672" cy="9462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Automation approximates and enables</a:t>
            </a:r>
            <a:br>
              <a:rPr lang="en-US" dirty="0"/>
            </a:br>
            <a:r>
              <a:rPr lang="en-US" dirty="0"/>
              <a:t>Process Continuity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4D3CF0-3888-584F-8C0D-FC965BFC85CC}"/>
              </a:ext>
            </a:extLst>
          </p:cNvPr>
          <p:cNvSpPr txBox="1"/>
          <p:nvPr/>
        </p:nvSpPr>
        <p:spPr>
          <a:xfrm>
            <a:off x="1655637" y="4912059"/>
            <a:ext cx="5832725" cy="161583"/>
          </a:xfrm>
          <a:prstGeom prst="rect">
            <a:avLst/>
          </a:prstGeom>
          <a:solidFill>
            <a:srgbClr val="E1E1E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Image courtesy: Learn How to Set Up a CI/CD Pipeline From Scratch from </a:t>
            </a:r>
            <a:r>
              <a:rPr lang="en-US" sz="1050" dirty="0">
                <a:solidFill>
                  <a:schemeClr val="bg1"/>
                </a:solidFill>
                <a:hlinkClick r:id="rId2"/>
              </a:rPr>
              <a:t>DevOps Zone</a:t>
            </a:r>
            <a:endParaRPr kumimoji="0" lang="en-TW" sz="105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sym typeface="Arial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B5DB8388-C7C6-B542-83B5-0317BD167C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00105" y="1464113"/>
            <a:ext cx="5343787" cy="2848164"/>
          </a:xfrm>
          <a:prstGeom prst="rect">
            <a:avLst/>
          </a:prstGeom>
          <a:solidFill>
            <a:srgbClr val="E1E1E1"/>
          </a:solidFill>
        </p:spPr>
      </p:pic>
    </p:spTree>
    <p:extLst>
      <p:ext uri="{BB962C8B-B14F-4D97-AF65-F5344CB8AC3E}">
        <p14:creationId xmlns:p14="http://schemas.microsoft.com/office/powerpoint/2010/main" val="3920148020"/>
      </p:ext>
    </p:extLst>
  </p:cSld>
  <p:clrMapOvr>
    <a:masterClrMapping/>
  </p:clrMapOvr>
  <p:transition spd="med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DevSecOps"/>
          <p:cNvSpPr txBox="1">
            <a:spLocks noGrp="1"/>
          </p:cNvSpPr>
          <p:nvPr>
            <p:ph type="title"/>
          </p:nvPr>
        </p:nvSpPr>
        <p:spPr>
          <a:xfrm>
            <a:off x="740664" y="325417"/>
            <a:ext cx="7662672" cy="9462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What is DevOps?</a:t>
            </a:r>
            <a:br>
              <a:rPr lang="en-US" dirty="0"/>
            </a:br>
            <a:r>
              <a:rPr lang="en-US" dirty="0"/>
              <a:t>Development and Operations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4D3CF0-3888-584F-8C0D-FC965BFC85CC}"/>
              </a:ext>
            </a:extLst>
          </p:cNvPr>
          <p:cNvSpPr txBox="1"/>
          <p:nvPr/>
        </p:nvSpPr>
        <p:spPr>
          <a:xfrm>
            <a:off x="161557" y="4981917"/>
            <a:ext cx="8820886" cy="1615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/>
            <a:r>
              <a:rPr lang="en-US" sz="1050" dirty="0">
                <a:solidFill>
                  <a:srgbClr val="FFFFFF"/>
                </a:solidFill>
              </a:rPr>
              <a:t>Image courtesy: Riyaz </a:t>
            </a:r>
            <a:r>
              <a:rPr lang="en-US" sz="1050" dirty="0" err="1">
                <a:solidFill>
                  <a:srgbClr val="FFFFFF"/>
                </a:solidFill>
              </a:rPr>
              <a:t>Hyder</a:t>
            </a:r>
            <a:r>
              <a:rPr lang="en-US" sz="1050" dirty="0">
                <a:solidFill>
                  <a:srgbClr val="FFFFFF"/>
                </a:solidFill>
              </a:rPr>
              <a:t>   on </a:t>
            </a:r>
            <a:r>
              <a:rPr lang="en-US" sz="1050" dirty="0" err="1">
                <a:solidFill>
                  <a:srgbClr val="FFFFFF"/>
                </a:solidFill>
              </a:rPr>
              <a:t>Botmetric</a:t>
            </a:r>
            <a:r>
              <a:rPr lang="en-US" sz="1050" dirty="0">
                <a:solidFill>
                  <a:srgbClr val="FFFFFF"/>
                </a:solidFill>
              </a:rPr>
              <a:t>   November 2, 2017</a:t>
            </a:r>
            <a:endParaRPr kumimoji="0" lang="en-TW" sz="105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pic>
        <p:nvPicPr>
          <p:cNvPr id="4098" name="Picture 2">
            <a:hlinkClick r:id="rId2"/>
            <a:extLst>
              <a:ext uri="{FF2B5EF4-FFF2-40B4-BE49-F238E27FC236}">
                <a16:creationId xmlns:a16="http://schemas.microsoft.com/office/drawing/2014/main" id="{FACD90E8-BD42-2848-A25C-7E8BDD3DB9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64080" y="1188744"/>
            <a:ext cx="6415840" cy="3721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6BBAD93-74AF-884A-8230-1CCCD071079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00800" y="1343466"/>
            <a:ext cx="1001303" cy="458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757814"/>
      </p:ext>
    </p:extLst>
  </p:cSld>
  <p:clrMapOvr>
    <a:masterClrMapping/>
  </p:clrMapOvr>
  <p:transition spd="med"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Uncertainties at many levels"/>
          <p:cNvSpPr txBox="1">
            <a:spLocks noGrp="1"/>
          </p:cNvSpPr>
          <p:nvPr>
            <p:ph type="title"/>
          </p:nvPr>
        </p:nvSpPr>
        <p:spPr>
          <a:xfrm>
            <a:off x="1580941" y="241458"/>
            <a:ext cx="5982117" cy="946201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/>
              <a:t>Not Information Asymmetry, but</a:t>
            </a:r>
            <a:br>
              <a:rPr lang="en-US" dirty="0"/>
            </a:br>
            <a:r>
              <a:rPr lang="en-US" dirty="0"/>
              <a:t>promote the </a:t>
            </a:r>
            <a:r>
              <a:rPr lang="en-US" dirty="0">
                <a:solidFill>
                  <a:srgbClr val="FF0000"/>
                </a:solidFill>
              </a:rPr>
              <a:t>Principle of Information Symmetry</a:t>
            </a:r>
            <a:endParaRPr dirty="0">
              <a:solidFill>
                <a:srgbClr val="FF0000"/>
              </a:solidFill>
            </a:endParaRPr>
          </a:p>
        </p:txBody>
      </p:sp>
      <p:pic>
        <p:nvPicPr>
          <p:cNvPr id="4" name="Picture 8">
            <a:extLst>
              <a:ext uri="{FF2B5EF4-FFF2-40B4-BE49-F238E27FC236}">
                <a16:creationId xmlns:a16="http://schemas.microsoft.com/office/drawing/2014/main" id="{2EF7BBB9-9782-AB42-9B8B-D13A764378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90889" y="1187659"/>
            <a:ext cx="6162219" cy="34522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4915054"/>
      </p:ext>
    </p:extLst>
  </p:cSld>
  <p:clrMapOvr>
    <a:masterClrMapping/>
  </p:clrMapOvr>
  <p:transition spd="med"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The Question of Equit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Open and then </a:t>
            </a:r>
            <a:r>
              <a:rPr lang="en-US" dirty="0">
                <a:solidFill>
                  <a:srgbClr val="FF0000"/>
                </a:solidFill>
              </a:rPr>
              <a:t>Free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22048CCA-D37C-604E-9255-37EE0C6E731F}"/>
              </a:ext>
            </a:extLst>
          </p:cNvPr>
          <p:cNvSpPr txBox="1">
            <a:spLocks/>
          </p:cNvSpPr>
          <p:nvPr/>
        </p:nvSpPr>
        <p:spPr>
          <a:xfrm>
            <a:off x="530896" y="1532311"/>
            <a:ext cx="5903156" cy="2441173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rgbClr val="FFFFFF"/>
                </a:solidFill>
                <a:latin typeface="Adobe 繁黑體 Std B"/>
                <a:ea typeface="Adobe 繁黑體 Std B"/>
                <a:cs typeface="Adobe 繁黑體 Std B"/>
              </a:rPr>
              <a:t>Right to use publicly available technologies and other resources in the learning process</a:t>
            </a:r>
            <a:endParaRPr lang="en-US" altLang="zh-CN" sz="2000" dirty="0">
              <a:solidFill>
                <a:srgbClr val="FFFFFF"/>
              </a:solidFill>
              <a:latin typeface="Adobe 繁黑體 Std B"/>
              <a:ea typeface="Adobe 繁黑體 Std B"/>
              <a:cs typeface="Adobe 繁黑體 Std B"/>
            </a:endParaRPr>
          </a:p>
          <a:p>
            <a:r>
              <a:rPr lang="en-US" sz="2000" dirty="0">
                <a:solidFill>
                  <a:srgbClr val="FFFFFF"/>
                </a:solidFill>
                <a:latin typeface="Adobe 繁黑體 Std B"/>
                <a:ea typeface="Adobe 繁黑體 Std B"/>
                <a:cs typeface="Adobe 繁黑體 Std B"/>
              </a:rPr>
              <a:t>Right to resolve conflicts </a:t>
            </a:r>
            <a:r>
              <a:rPr lang="en-US" altLang="zh-CN" sz="2000" dirty="0">
                <a:solidFill>
                  <a:srgbClr val="FFFFFF"/>
                </a:solidFill>
                <a:latin typeface="Adobe 繁黑體 Std B"/>
                <a:ea typeface="Adobe 繁黑體 Std B"/>
                <a:cs typeface="Adobe 繁黑體 Std B"/>
              </a:rPr>
              <a:t>in a dynamic context in digitized space</a:t>
            </a:r>
          </a:p>
          <a:p>
            <a:pPr marL="0" indent="0">
              <a:buNone/>
            </a:pPr>
            <a:endParaRPr lang="en-US" sz="2000" dirty="0">
              <a:solidFill>
                <a:srgbClr val="FFFFFF"/>
              </a:solidFill>
              <a:latin typeface="Adobe 繁黑體 Std B"/>
              <a:ea typeface="Adobe 繁黑體 Std B"/>
              <a:cs typeface="Adobe 繁黑體 Std B"/>
            </a:endParaRPr>
          </a:p>
          <a:p>
            <a:r>
              <a:rPr lang="en-US" sz="2000" dirty="0">
                <a:solidFill>
                  <a:srgbClr val="FFFFFF"/>
                </a:solidFill>
                <a:latin typeface="Adobe 繁黑體 Std B"/>
                <a:ea typeface="Adobe 繁黑體 Std B"/>
                <a:cs typeface="Adobe 繁黑體 Std B"/>
              </a:rPr>
              <a:t>Freedom to make decisions related to one</a:t>
            </a:r>
            <a:r>
              <a:rPr lang="en-US" sz="2000" dirty="0">
                <a:solidFill>
                  <a:srgbClr val="FFFFFF"/>
                </a:solidFill>
                <a:ea typeface="Adobe 繁黑體 Std B"/>
                <a:cs typeface="Adobe 繁黑體 Std B"/>
              </a:rPr>
              <a:t>’</a:t>
            </a:r>
            <a:r>
              <a:rPr lang="en-US" sz="2000" dirty="0">
                <a:solidFill>
                  <a:srgbClr val="FFFFFF"/>
                </a:solidFill>
                <a:latin typeface="Adobe 繁黑體 Std B"/>
                <a:ea typeface="Adobe 繁黑體 Std B"/>
                <a:cs typeface="Adobe 繁黑體 Std B"/>
              </a:rPr>
              <a:t>s personal digital assets</a:t>
            </a:r>
          </a:p>
          <a:p>
            <a:r>
              <a:rPr lang="en-US" sz="2000" dirty="0">
                <a:solidFill>
                  <a:srgbClr val="FFFFFF"/>
                </a:solidFill>
                <a:latin typeface="Adobe 繁黑體 Std B"/>
                <a:ea typeface="Adobe 繁黑體 Std B"/>
                <a:cs typeface="Adobe 繁黑體 Std B"/>
              </a:rPr>
              <a:t>Freedom to express one</a:t>
            </a:r>
            <a:r>
              <a:rPr lang="en-US" sz="2000" dirty="0">
                <a:solidFill>
                  <a:srgbClr val="FFFFFF"/>
                </a:solidFill>
                <a:ea typeface="Adobe 繁黑體 Std B"/>
                <a:cs typeface="Adobe 繁黑體 Std B"/>
              </a:rPr>
              <a:t>’</a:t>
            </a:r>
            <a:r>
              <a:rPr lang="en-US" sz="2000" dirty="0">
                <a:solidFill>
                  <a:srgbClr val="FFFFFF"/>
                </a:solidFill>
                <a:latin typeface="Adobe 繁黑體 Std B"/>
                <a:ea typeface="Adobe 繁黑體 Std B"/>
                <a:cs typeface="Adobe 繁黑體 Std B"/>
              </a:rPr>
              <a:t>s opinions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9F31C7-2697-AA48-8386-59F9DCB93005}"/>
              </a:ext>
            </a:extLst>
          </p:cNvPr>
          <p:cNvSpPr txBox="1"/>
          <p:nvPr/>
        </p:nvSpPr>
        <p:spPr>
          <a:xfrm>
            <a:off x="1562312" y="4607458"/>
            <a:ext cx="56653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Paraphrased from “Free Software, Free Society” by Richard Stallman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F7FD9B-B408-7745-B155-ACF0474D297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57113" y="382153"/>
            <a:ext cx="1861725" cy="27925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BFBB14E-CF52-8C44-BD68-04F1A1C6B1BB}"/>
              </a:ext>
            </a:extLst>
          </p:cNvPr>
          <p:cNvSpPr txBox="1"/>
          <p:nvPr/>
        </p:nvSpPr>
        <p:spPr>
          <a:xfrm rot="10800000" flipV="1">
            <a:off x="6657112" y="3204044"/>
            <a:ext cx="18617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FFFF"/>
                </a:solidFill>
              </a:rPr>
              <a:t>Founder of Free Software Foundation, and Creator of GNU/Linux. Image credit: Wikipedia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C50387F-53BE-4443-8905-8BE0987BFF68}"/>
              </a:ext>
            </a:extLst>
          </p:cNvPr>
          <p:cNvSpPr/>
          <p:nvPr/>
        </p:nvSpPr>
        <p:spPr>
          <a:xfrm>
            <a:off x="530895" y="1620982"/>
            <a:ext cx="5697558" cy="1330036"/>
          </a:xfrm>
          <a:prstGeom prst="roundRect">
            <a:avLst/>
          </a:prstGeom>
          <a:noFill/>
          <a:ln w="635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TW" sz="1400" b="0" i="0" u="none" strike="noStrike" cap="none" spc="0" normalizeH="0" baseline="0">
              <a:ln>
                <a:noFill/>
              </a:ln>
              <a:solidFill>
                <a:srgbClr val="AAFFEE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B4A07859-6DE7-4543-A54B-083D6379A1E5}"/>
              </a:ext>
            </a:extLst>
          </p:cNvPr>
          <p:cNvSpPr/>
          <p:nvPr/>
        </p:nvSpPr>
        <p:spPr>
          <a:xfrm>
            <a:off x="530895" y="3246471"/>
            <a:ext cx="5697558" cy="1044000"/>
          </a:xfrm>
          <a:prstGeom prst="roundRect">
            <a:avLst/>
          </a:prstGeom>
          <a:noFill/>
          <a:ln w="63500" cap="flat">
            <a:solidFill>
              <a:srgbClr val="FF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TW" sz="1400" b="0" i="0" u="none" strike="noStrike" cap="none" spc="0" normalizeH="0" baseline="0">
              <a:ln>
                <a:noFill/>
              </a:ln>
              <a:solidFill>
                <a:srgbClr val="AAFFEE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696F4E9-16A2-9E47-A011-07BB9959E107}"/>
              </a:ext>
            </a:extLst>
          </p:cNvPr>
          <p:cNvSpPr txBox="1"/>
          <p:nvPr/>
        </p:nvSpPr>
        <p:spPr>
          <a:xfrm>
            <a:off x="968343" y="1380695"/>
            <a:ext cx="1054776" cy="2154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400" b="0" i="0" u="none" strike="noStrike" cap="none" spc="0" normalizeH="0" baseline="0" dirty="0">
                <a:ln>
                  <a:noFill/>
                </a:ln>
                <a:solidFill>
                  <a:srgbClr val="AAFFEE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Open Source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78F903-0080-5C47-9A6C-D4C60AF941C0}"/>
              </a:ext>
            </a:extLst>
          </p:cNvPr>
          <p:cNvSpPr txBox="1"/>
          <p:nvPr/>
        </p:nvSpPr>
        <p:spPr>
          <a:xfrm>
            <a:off x="968343" y="3007121"/>
            <a:ext cx="1123706" cy="2154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4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Free Software</a:t>
            </a:r>
          </a:p>
        </p:txBody>
      </p:sp>
    </p:spTree>
    <p:extLst>
      <p:ext uri="{BB962C8B-B14F-4D97-AF65-F5344CB8AC3E}">
        <p14:creationId xmlns:p14="http://schemas.microsoft.com/office/powerpoint/2010/main" val="141474957"/>
      </p:ext>
    </p:extLst>
  </p:cSld>
  <p:clrMapOvr>
    <a:masterClrMapping/>
  </p:clrMapOvr>
  <p:transition spd="med"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IaaS: Infrastructure as a Servic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/>
              <a:t>Service Mesh (</a:t>
            </a:r>
            <a:r>
              <a:rPr lang="en-US" dirty="0" err="1"/>
              <a:t>Istio</a:t>
            </a:r>
            <a:r>
              <a:rPr lang="en-US" dirty="0"/>
              <a:t>) and Human Physiology</a:t>
            </a:r>
            <a:br>
              <a:rPr lang="en-US" dirty="0"/>
            </a:br>
            <a:r>
              <a:rPr lang="en-US" dirty="0">
                <a:solidFill>
                  <a:srgbClr val="FF0000"/>
                </a:solidFill>
              </a:rPr>
              <a:t>Checks and Balances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Data Plane and the Control Plane</a:t>
            </a:r>
            <a:endParaRPr dirty="0">
              <a:solidFill>
                <a:srgbClr val="FF0000"/>
              </a:solidFill>
            </a:endParaRPr>
          </a:p>
        </p:txBody>
      </p:sp>
      <p:pic>
        <p:nvPicPr>
          <p:cNvPr id="2" name="Picture 1">
            <a:hlinkClick r:id="rId2"/>
            <a:extLst>
              <a:ext uri="{FF2B5EF4-FFF2-40B4-BE49-F238E27FC236}">
                <a16:creationId xmlns:a16="http://schemas.microsoft.com/office/drawing/2014/main" id="{9794BB4A-D853-C743-BF8C-69663D2BA20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49059" y="1684528"/>
            <a:ext cx="5097383" cy="263771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1EC1C7F-7F51-9446-9F5F-67BBC4E73406}"/>
              </a:ext>
            </a:extLst>
          </p:cNvPr>
          <p:cNvSpPr txBox="1"/>
          <p:nvPr/>
        </p:nvSpPr>
        <p:spPr>
          <a:xfrm>
            <a:off x="4838007" y="1795547"/>
            <a:ext cx="886461" cy="2154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4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Data Plane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6695AA-F26E-744B-A091-B23C0381976A}"/>
              </a:ext>
            </a:extLst>
          </p:cNvPr>
          <p:cNvSpPr txBox="1"/>
          <p:nvPr/>
        </p:nvSpPr>
        <p:spPr>
          <a:xfrm>
            <a:off x="7179151" y="1795547"/>
            <a:ext cx="1085233" cy="2154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4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Control Plane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14DC55C-9E4D-2E45-A7B7-1A670D600EBE}"/>
              </a:ext>
            </a:extLst>
          </p:cNvPr>
          <p:cNvGrpSpPr/>
          <p:nvPr/>
        </p:nvGrpSpPr>
        <p:grpSpPr>
          <a:xfrm>
            <a:off x="146254" y="1832950"/>
            <a:ext cx="3637188" cy="2144469"/>
            <a:chOff x="146254" y="1832950"/>
            <a:chExt cx="3637188" cy="2144469"/>
          </a:xfrm>
        </p:grpSpPr>
        <p:pic>
          <p:nvPicPr>
            <p:cNvPr id="4" name="Picture 3">
              <a:hlinkClick r:id="rId4"/>
              <a:extLst>
                <a:ext uri="{FF2B5EF4-FFF2-40B4-BE49-F238E27FC236}">
                  <a16:creationId xmlns:a16="http://schemas.microsoft.com/office/drawing/2014/main" id="{8D739B94-1F25-BE4C-B638-18718641D15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6254" y="1832950"/>
              <a:ext cx="3637188" cy="2144469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5267829-C397-B140-A317-15E8EF950CD5}"/>
                </a:ext>
              </a:extLst>
            </p:cNvPr>
            <p:cNvSpPr txBox="1"/>
            <p:nvPr/>
          </p:nvSpPr>
          <p:spPr>
            <a:xfrm>
              <a:off x="979001" y="2010991"/>
              <a:ext cx="886461" cy="2154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TW" sz="1400" b="0" i="0" u="none" strike="noStrike" cap="none" spc="0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Data Plane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A33FE8E-DC86-F74F-B8BD-0C6C41E65BEA}"/>
                </a:ext>
              </a:extLst>
            </p:cNvPr>
            <p:cNvSpPr txBox="1"/>
            <p:nvPr/>
          </p:nvSpPr>
          <p:spPr>
            <a:xfrm>
              <a:off x="879615" y="3376695"/>
              <a:ext cx="1085233" cy="2154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TW" sz="1400" b="0" i="0" u="none" strike="noStrike" cap="none" spc="0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Control Plane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01356349"/>
      </p:ext>
    </p:extLst>
  </p:cSld>
  <p:clrMapOvr>
    <a:masterClrMapping/>
  </p:clrMapOvr>
  <p:transition spd="med"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Uncertainties at many level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Awareness</a:t>
            </a:r>
            <a:r>
              <a:rPr dirty="0"/>
              <a:t> at many levels</a:t>
            </a:r>
          </a:p>
        </p:txBody>
      </p:sp>
      <p:pic>
        <p:nvPicPr>
          <p:cNvPr id="2" name="Picture 1">
            <a:hlinkClick r:id="rId2"/>
            <a:extLst>
              <a:ext uri="{FF2B5EF4-FFF2-40B4-BE49-F238E27FC236}">
                <a16:creationId xmlns:a16="http://schemas.microsoft.com/office/drawing/2014/main" id="{D7409246-7D28-0F4D-B094-1A0EBB613D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490" y="1628804"/>
            <a:ext cx="8415020" cy="2526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992456"/>
      </p:ext>
    </p:extLst>
  </p:cSld>
  <p:clrMapOvr>
    <a:masterClrMapping/>
  </p:clrMapOvr>
  <p:transition spd="med"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vernance in Cyber-Physical Spac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Governance in Cyber-Physical Spaces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0491B2-8E78-3446-B00D-502FC410ADE7}"/>
              </a:ext>
            </a:extLst>
          </p:cNvPr>
          <p:cNvSpPr txBox="1">
            <a:spLocks/>
          </p:cNvSpPr>
          <p:nvPr/>
        </p:nvSpPr>
        <p:spPr>
          <a:xfrm>
            <a:off x="4390103" y="1306929"/>
            <a:ext cx="4585907" cy="20506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normAutofit fontScale="77500" lnSpcReduction="20000"/>
          </a:bodyPr>
          <a:lstStyle>
            <a:lvl1pPr marL="304800" marR="0" indent="-1524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304800" marR="0" indent="3048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304800" marR="0" indent="7620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304800" marR="0" indent="12192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304800" marR="0" indent="16764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indent="-304800" algn="l" defTabSz="914400" rtl="0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AFFEE"/>
              </a:buClr>
              <a:buSzPts val="1200"/>
              <a:buFont typeface="Helvetica"/>
              <a:buChar char="■"/>
              <a:tabLst/>
              <a:defRPr sz="1200" b="0" i="0" u="none" strike="noStrike" cap="none" spc="0" baseline="0">
                <a:solidFill>
                  <a:srgbClr val="AAFFEE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indent="-304800" algn="l" defTabSz="914400" rtl="0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AFFEE"/>
              </a:buClr>
              <a:buSzPts val="1200"/>
              <a:buFont typeface="Helvetica"/>
              <a:buChar char="●"/>
              <a:tabLst/>
              <a:defRPr sz="1200" b="0" i="0" u="none" strike="noStrike" cap="none" spc="0" baseline="0">
                <a:solidFill>
                  <a:srgbClr val="AAFFEE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indent="-304800" algn="l" defTabSz="914400" rtl="0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AFFEE"/>
              </a:buClr>
              <a:buSzPts val="1200"/>
              <a:buFont typeface="Helvetica"/>
              <a:buChar char="○"/>
              <a:tabLst/>
              <a:defRPr sz="1200" b="0" i="0" u="none" strike="noStrike" cap="none" spc="0" baseline="0">
                <a:solidFill>
                  <a:srgbClr val="AAFFEE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indent="-304800" algn="l" defTabSz="914400" rtl="0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AFFEE"/>
              </a:buClr>
              <a:buSzPts val="1200"/>
              <a:buFont typeface="Helvetica"/>
              <a:buChar char="■"/>
              <a:tabLst/>
              <a:defRPr sz="1200" b="0" i="0" u="none" strike="noStrike" cap="none" spc="0" baseline="0">
                <a:solidFill>
                  <a:srgbClr val="AAFFEE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152400" indent="0" algn="l" hangingPunct="1">
              <a:lnSpc>
                <a:spcPct val="220000"/>
              </a:lnSpc>
            </a:pPr>
            <a:r>
              <a:rPr lang="en-US" sz="1400" dirty="0"/>
              <a:t>Cyberspace Governance</a:t>
            </a:r>
          </a:p>
          <a:p>
            <a:pPr marL="609600" lvl="4" indent="-457200" algn="l" hangingPunct="1">
              <a:lnSpc>
                <a:spcPct val="22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All User Accounts can be Equally Created</a:t>
            </a:r>
          </a:p>
          <a:p>
            <a:pPr marL="609600" lvl="4" indent="-457200" algn="l" hangingPunct="1">
              <a:lnSpc>
                <a:spcPct val="22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Users may do anything Independent of Cyber-Government</a:t>
            </a:r>
          </a:p>
          <a:p>
            <a:pPr marL="609600" lvl="2" indent="-457200" algn="l" hangingPunct="1">
              <a:lnSpc>
                <a:spcPct val="22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Cyber-Government exists to enable user rights without Breaking the Cyber-Physical System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A721032-E6F4-974B-A7A6-019EC60435E4}"/>
              </a:ext>
            </a:extLst>
          </p:cNvPr>
          <p:cNvSpPr txBox="1">
            <a:spLocks/>
          </p:cNvSpPr>
          <p:nvPr/>
        </p:nvSpPr>
        <p:spPr>
          <a:xfrm>
            <a:off x="167990" y="1303315"/>
            <a:ext cx="4286023" cy="20506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normAutofit/>
          </a:bodyPr>
          <a:lstStyle>
            <a:lvl1pPr marL="304800" marR="0" indent="-1524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304800" marR="0" indent="3048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304800" marR="0" indent="7620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304800" marR="0" indent="12192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304800" marR="0" indent="16764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indent="-304800" algn="l" defTabSz="914400" rtl="0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AFFEE"/>
              </a:buClr>
              <a:buSzPts val="1200"/>
              <a:buFont typeface="Helvetica"/>
              <a:buChar char="■"/>
              <a:tabLst/>
              <a:defRPr sz="1200" b="0" i="0" u="none" strike="noStrike" cap="none" spc="0" baseline="0">
                <a:solidFill>
                  <a:srgbClr val="AAFFEE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indent="-304800" algn="l" defTabSz="914400" rtl="0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AFFEE"/>
              </a:buClr>
              <a:buSzPts val="1200"/>
              <a:buFont typeface="Helvetica"/>
              <a:buChar char="●"/>
              <a:tabLst/>
              <a:defRPr sz="1200" b="0" i="0" u="none" strike="noStrike" cap="none" spc="0" baseline="0">
                <a:solidFill>
                  <a:srgbClr val="AAFFEE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indent="-304800" algn="l" defTabSz="914400" rtl="0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AFFEE"/>
              </a:buClr>
              <a:buSzPts val="1200"/>
              <a:buFont typeface="Helvetica"/>
              <a:buChar char="○"/>
              <a:tabLst/>
              <a:defRPr sz="1200" b="0" i="0" u="none" strike="noStrike" cap="none" spc="0" baseline="0">
                <a:solidFill>
                  <a:srgbClr val="AAFFEE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indent="-304800" algn="l" defTabSz="914400" rtl="0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AFFEE"/>
              </a:buClr>
              <a:buSzPts val="1200"/>
              <a:buFont typeface="Helvetica"/>
              <a:buChar char="■"/>
              <a:tabLst/>
              <a:defRPr sz="1200" b="0" i="0" u="none" strike="noStrike" cap="none" spc="0" baseline="0">
                <a:solidFill>
                  <a:srgbClr val="AAFFEE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152400" indent="0" algn="l" hangingPunct="1">
              <a:lnSpc>
                <a:spcPct val="220000"/>
              </a:lnSpc>
            </a:pPr>
            <a:r>
              <a:rPr lang="en-US" dirty="0"/>
              <a:t>John Locke’s Theory of Governance</a:t>
            </a:r>
          </a:p>
          <a:p>
            <a:pPr marL="609600" lvl="4" indent="-457200" algn="l" hangingPunct="1">
              <a:lnSpc>
                <a:spcPct val="220000"/>
              </a:lnSpc>
              <a:buFont typeface="Arial" panose="020B0604020202020204" pitchFamily="34" charset="0"/>
              <a:buChar char="•"/>
            </a:pPr>
            <a:r>
              <a:rPr lang="en-US" dirty="0"/>
              <a:t>All Men(Persons) are Created Equal</a:t>
            </a:r>
          </a:p>
          <a:p>
            <a:pPr marL="609600" lvl="4" indent="-457200" algn="l" hangingPunct="1">
              <a:lnSpc>
                <a:spcPct val="220000"/>
              </a:lnSpc>
              <a:buFont typeface="Arial" panose="020B0604020202020204" pitchFamily="34" charset="0"/>
              <a:buChar char="•"/>
            </a:pPr>
            <a:r>
              <a:rPr lang="en-US" dirty="0"/>
              <a:t>Certain Basic Rights Exists Independent of Government</a:t>
            </a:r>
          </a:p>
          <a:p>
            <a:pPr marL="609600" lvl="2" indent="-457200" algn="l" hangingPunct="1">
              <a:lnSpc>
                <a:spcPct val="220000"/>
              </a:lnSpc>
              <a:buFont typeface="Arial" panose="020B0604020202020204" pitchFamily="34" charset="0"/>
              <a:buChar char="•"/>
            </a:pPr>
            <a:r>
              <a:rPr lang="en-US" dirty="0"/>
              <a:t>Government Exists to Protect those Rights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50B2B46-631B-CB4E-9B81-7201F4D02C60}"/>
              </a:ext>
            </a:extLst>
          </p:cNvPr>
          <p:cNvGraphicFramePr>
            <a:graphicFrameLocks noGrp="1"/>
          </p:cNvGraphicFramePr>
          <p:nvPr/>
        </p:nvGraphicFramePr>
        <p:xfrm>
          <a:off x="803787" y="3213736"/>
          <a:ext cx="7536426" cy="1656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12142">
                  <a:extLst>
                    <a:ext uri="{9D8B030D-6E8A-4147-A177-3AD203B41FA5}">
                      <a16:colId xmlns:a16="http://schemas.microsoft.com/office/drawing/2014/main" val="1841068124"/>
                    </a:ext>
                  </a:extLst>
                </a:gridCol>
                <a:gridCol w="2512142">
                  <a:extLst>
                    <a:ext uri="{9D8B030D-6E8A-4147-A177-3AD203B41FA5}">
                      <a16:colId xmlns:a16="http://schemas.microsoft.com/office/drawing/2014/main" val="1279283929"/>
                    </a:ext>
                  </a:extLst>
                </a:gridCol>
                <a:gridCol w="2512142">
                  <a:extLst>
                    <a:ext uri="{9D8B030D-6E8A-4147-A177-3AD203B41FA5}">
                      <a16:colId xmlns:a16="http://schemas.microsoft.com/office/drawing/2014/main" val="16391555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System Engineering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John Locke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Cyberspace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12032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Correctness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All Men are Created Equal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All Accounts are Created Equal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81304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Liveness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Certain Basic Rights exists Independent of Government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User actions are Independnet of Cyber Governance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11385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Safety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Government exists to Protect those Rights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Cybersecurity exists to prevent users break the System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74943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02724106"/>
      </p:ext>
    </p:extLst>
  </p:cSld>
  <p:clrMapOvr>
    <a:masterClrMapping/>
  </p:clrMapOvr>
  <p:transition spd="med"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The Importance of DevOp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DevOps</a:t>
            </a:r>
            <a:r>
              <a:rPr lang="en-US" dirty="0"/>
              <a:t> for Smart Cities</a:t>
            </a:r>
            <a:endParaRPr dirty="0"/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0AD840DE-FB19-0A46-A1D9-CECAB07467E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75408" y="825949"/>
            <a:ext cx="3793181" cy="2494561"/>
          </a:xfrm>
          <a:prstGeom prst="rect">
            <a:avLst/>
          </a:prstGeom>
        </p:spPr>
      </p:pic>
      <p:pic>
        <p:nvPicPr>
          <p:cNvPr id="3" name="Picture 2">
            <a:hlinkClick r:id="rId5"/>
            <a:extLst>
              <a:ext uri="{FF2B5EF4-FFF2-40B4-BE49-F238E27FC236}">
                <a16:creationId xmlns:a16="http://schemas.microsoft.com/office/drawing/2014/main" id="{EE5EA7DD-6407-5F45-91FE-B028D42807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9022" y="98346"/>
            <a:ext cx="2021108" cy="1878777"/>
          </a:xfrm>
          <a:prstGeom prst="rect">
            <a:avLst/>
          </a:prstGeom>
        </p:spPr>
      </p:pic>
      <p:pic>
        <p:nvPicPr>
          <p:cNvPr id="4" name="Picture 3">
            <a:hlinkClick r:id="rId7"/>
            <a:extLst>
              <a:ext uri="{FF2B5EF4-FFF2-40B4-BE49-F238E27FC236}">
                <a16:creationId xmlns:a16="http://schemas.microsoft.com/office/drawing/2014/main" id="{5F0EC99B-B587-934E-9000-FF4B5783F614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128" y="3371554"/>
            <a:ext cx="1778276" cy="1670138"/>
          </a:xfrm>
          <a:prstGeom prst="rect">
            <a:avLst/>
          </a:prstGeom>
        </p:spPr>
      </p:pic>
      <p:pic>
        <p:nvPicPr>
          <p:cNvPr id="5" name="Picture 4">
            <a:hlinkClick r:id="rId9"/>
            <a:extLst>
              <a:ext uri="{FF2B5EF4-FFF2-40B4-BE49-F238E27FC236}">
                <a16:creationId xmlns:a16="http://schemas.microsoft.com/office/drawing/2014/main" id="{7A6453A6-033F-0249-831C-E1F25EA47869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82068" y="3371554"/>
            <a:ext cx="1778276" cy="1670138"/>
          </a:xfrm>
          <a:prstGeom prst="rect">
            <a:avLst/>
          </a:prstGeom>
        </p:spPr>
      </p:pic>
      <p:pic>
        <p:nvPicPr>
          <p:cNvPr id="6" name="Picture 5">
            <a:hlinkClick r:id="rId11"/>
            <a:extLst>
              <a:ext uri="{FF2B5EF4-FFF2-40B4-BE49-F238E27FC236}">
                <a16:creationId xmlns:a16="http://schemas.microsoft.com/office/drawing/2014/main" id="{DAD30ADE-0B79-434A-BDF6-A5187F71D5AE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1999" y="3371554"/>
            <a:ext cx="1744295" cy="1638223"/>
          </a:xfrm>
          <a:prstGeom prst="rect">
            <a:avLst/>
          </a:prstGeom>
        </p:spPr>
      </p:pic>
      <p:pic>
        <p:nvPicPr>
          <p:cNvPr id="7" name="Picture 6">
            <a:hlinkClick r:id="rId13"/>
            <a:extLst>
              <a:ext uri="{FF2B5EF4-FFF2-40B4-BE49-F238E27FC236}">
                <a16:creationId xmlns:a16="http://schemas.microsoft.com/office/drawing/2014/main" id="{571BAF1B-FB59-994B-B8C2-4724BBE35EB3}"/>
              </a:ext>
            </a:extLst>
          </p:cNvPr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27949" y="3368465"/>
            <a:ext cx="1744295" cy="1638223"/>
          </a:xfrm>
          <a:prstGeom prst="rect">
            <a:avLst/>
          </a:prstGeom>
        </p:spPr>
      </p:pic>
      <p:pic>
        <p:nvPicPr>
          <p:cNvPr id="8196" name="Picture 4" descr="IEEE Smart Cities">
            <a:hlinkClick r:id="rId15" tooltip="IEEE Smart Cities"/>
            <a:extLst>
              <a:ext uri="{FF2B5EF4-FFF2-40B4-BE49-F238E27FC236}">
                <a16:creationId xmlns:a16="http://schemas.microsoft.com/office/drawing/2014/main" id="{86984469-4654-5A4D-B627-3731E18B8A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98678" y="1208190"/>
            <a:ext cx="2146300" cy="139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3268815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Diffbot</a:t>
            </a:r>
            <a:r>
              <a:rPr lang="en-US" dirty="0">
                <a:solidFill>
                  <a:schemeClr val="tx1"/>
                </a:solidFill>
              </a:rPr>
              <a:t> (more than 1 Trillion linked entities)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8315081E-70B1-EE43-A6A5-F33DD816FFB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4250" y="2852294"/>
            <a:ext cx="3160311" cy="2199330"/>
          </a:xfrm>
          <a:prstGeom prst="rect">
            <a:avLst/>
          </a:prstGeom>
        </p:spPr>
      </p:pic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5BD65BD2-8496-4143-932B-EE15B0169DF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4249" y="1071165"/>
            <a:ext cx="3160311" cy="1733356"/>
          </a:xfrm>
          <a:prstGeom prst="rect">
            <a:avLst/>
          </a:prstGeom>
        </p:spPr>
      </p:pic>
      <p:pic>
        <p:nvPicPr>
          <p:cNvPr id="2050" name="Picture 2" descr="Diffbot">
            <a:hlinkClick r:id="rId6"/>
            <a:extLst>
              <a:ext uri="{FF2B5EF4-FFF2-40B4-BE49-F238E27FC236}">
                <a16:creationId xmlns:a16="http://schemas.microsoft.com/office/drawing/2014/main" id="{D282EB75-F19B-4542-96E4-9B02574243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31525" y="1071165"/>
            <a:ext cx="5378535" cy="3980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74353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Enlightened Metric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DevOps Goals for Governance</a:t>
            </a:r>
            <a:endParaRPr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57F5B0BA-83EE-934C-A4A4-C87176808F0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69009" y="932203"/>
            <a:ext cx="6405982" cy="3919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195329"/>
      </p:ext>
    </p:extLst>
  </p:cSld>
  <p:clrMapOvr>
    <a:masterClrMapping/>
  </p:clrMapOvr>
  <p:transition spd="med"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Enlightened Metrics"/>
          <p:cNvSpPr txBox="1">
            <a:spLocks noGrp="1"/>
          </p:cNvSpPr>
          <p:nvPr>
            <p:ph type="title"/>
          </p:nvPr>
        </p:nvSpPr>
        <p:spPr>
          <a:xfrm>
            <a:off x="2204176" y="145651"/>
            <a:ext cx="5064427" cy="946200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/>
              <a:t>Cyber-Physical Space Integration</a:t>
            </a:r>
            <a:endParaRPr dirty="0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3F76A332-EBE2-CD46-B1B9-70E689A57B2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03291982"/>
              </p:ext>
            </p:extLst>
          </p:nvPr>
        </p:nvGraphicFramePr>
        <p:xfrm>
          <a:off x="3125556" y="1054170"/>
          <a:ext cx="2892887" cy="19703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Picture 2">
            <a:hlinkClick r:id="rId8"/>
            <a:extLst>
              <a:ext uri="{FF2B5EF4-FFF2-40B4-BE49-F238E27FC236}">
                <a16:creationId xmlns:a16="http://schemas.microsoft.com/office/drawing/2014/main" id="{A781605F-5959-E44F-AFD6-4A6226043E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52550" y="1461337"/>
            <a:ext cx="1773006" cy="1480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844CE1A-B252-C449-BF42-AA94DD67525D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94494" y="1751414"/>
            <a:ext cx="580354" cy="575820"/>
          </a:xfrm>
          <a:prstGeom prst="rect">
            <a:avLst/>
          </a:prstGeom>
        </p:spPr>
      </p:pic>
      <p:pic>
        <p:nvPicPr>
          <p:cNvPr id="9" name="Picture 8">
            <a:hlinkClick r:id="rId11"/>
            <a:extLst>
              <a:ext uri="{FF2B5EF4-FFF2-40B4-BE49-F238E27FC236}">
                <a16:creationId xmlns:a16="http://schemas.microsoft.com/office/drawing/2014/main" id="{38DB3835-2DD5-9845-8C49-36FE1D43D978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90254" y="1408100"/>
            <a:ext cx="2197127" cy="1262448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1CDF39DF-EDAD-B74C-89F0-59012EE3CD2A}"/>
              </a:ext>
            </a:extLst>
          </p:cNvPr>
          <p:cNvGrpSpPr/>
          <p:nvPr/>
        </p:nvGrpSpPr>
        <p:grpSpPr>
          <a:xfrm>
            <a:off x="2203013" y="3052816"/>
            <a:ext cx="4737971" cy="1262450"/>
            <a:chOff x="2441180" y="3104174"/>
            <a:chExt cx="4737971" cy="126245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6EF48C9-35E3-A246-BBA7-C5F3DFDDE8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441181" y="3104176"/>
              <a:ext cx="4704718" cy="1262448"/>
            </a:xfrm>
            <a:prstGeom prst="rect">
              <a:avLst/>
            </a:prstGeom>
          </p:spPr>
        </p:pic>
        <p:sp>
          <p:nvSpPr>
            <p:cNvPr id="8" name="Right Triangle 7">
              <a:extLst>
                <a:ext uri="{FF2B5EF4-FFF2-40B4-BE49-F238E27FC236}">
                  <a16:creationId xmlns:a16="http://schemas.microsoft.com/office/drawing/2014/main" id="{80B08342-9B24-9D40-91E7-A3D143AE347F}"/>
                </a:ext>
              </a:extLst>
            </p:cNvPr>
            <p:cNvSpPr/>
            <p:nvPr/>
          </p:nvSpPr>
          <p:spPr>
            <a:xfrm rot="10800000">
              <a:off x="5494713" y="3104175"/>
              <a:ext cx="1684438" cy="946201"/>
            </a:xfrm>
            <a:prstGeom prst="rtTriangle">
              <a:avLst/>
            </a:prstGeom>
            <a:solidFill>
              <a:srgbClr val="05214A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TW" sz="1400" b="0" i="0" u="none" strike="noStrike" cap="none" spc="0" normalizeH="0" baseline="0">
                <a:ln>
                  <a:noFill/>
                </a:ln>
                <a:solidFill>
                  <a:srgbClr val="AAFFEE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endParaRPr>
            </a:p>
          </p:txBody>
        </p:sp>
        <p:sp>
          <p:nvSpPr>
            <p:cNvPr id="12" name="Right Triangle 11">
              <a:extLst>
                <a:ext uri="{FF2B5EF4-FFF2-40B4-BE49-F238E27FC236}">
                  <a16:creationId xmlns:a16="http://schemas.microsoft.com/office/drawing/2014/main" id="{A91F6DC3-CAB6-EA48-BCD8-D9628F5CF03E}"/>
                </a:ext>
              </a:extLst>
            </p:cNvPr>
            <p:cNvSpPr/>
            <p:nvPr/>
          </p:nvSpPr>
          <p:spPr>
            <a:xfrm rot="10800000" flipH="1">
              <a:off x="2441180" y="3104174"/>
              <a:ext cx="1684439" cy="946201"/>
            </a:xfrm>
            <a:prstGeom prst="rtTriangle">
              <a:avLst/>
            </a:prstGeom>
            <a:solidFill>
              <a:srgbClr val="05214A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TW" sz="1400" b="0" i="0" u="none" strike="noStrike" cap="none" spc="0" normalizeH="0" baseline="0">
                <a:ln>
                  <a:noFill/>
                </a:ln>
                <a:solidFill>
                  <a:srgbClr val="AAFFEE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06014394"/>
      </p:ext>
    </p:extLst>
  </p:cSld>
  <p:clrMapOvr>
    <a:masterClrMapping/>
  </p:clrMapOvr>
  <p:transition spd="med"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CAP Theorem in </a:t>
            </a:r>
            <a:r>
              <a:rPr lang="en-US" dirty="0" err="1">
                <a:solidFill>
                  <a:schemeClr val="tx1"/>
                </a:solidFill>
              </a:rPr>
              <a:t>NsM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048593" y="3649601"/>
            <a:ext cx="624144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TW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RICH 70 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Tsinghua SEA Cloud Forum</a:t>
            </a:r>
            <a:r>
              <a:rPr kumimoji="0" lang="en-TW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, </a:t>
            </a:r>
            <a:r>
              <a:rPr kumimoji="0" lang="en-TW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Sep 14, 2020</a:t>
            </a:r>
            <a:endParaRPr kumimoji="0" lang="en-TW" sz="1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 H. E. Bambang Brodjonegoro,</a:t>
            </a:r>
          </a:p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Minister of Research &amp; Technology, Indonesia</a:t>
            </a:r>
          </a:p>
        </p:txBody>
      </p:sp>
      <p:pic>
        <p:nvPicPr>
          <p:cNvPr id="1026" name="Picture 2" descr="Image for post">
            <a:hlinkClick r:id="rId3"/>
            <a:extLst>
              <a:ext uri="{FF2B5EF4-FFF2-40B4-BE49-F238E27FC236}">
                <a16:creationId xmlns:a16="http://schemas.microsoft.com/office/drawing/2014/main" id="{4A65F336-F13E-7D41-ABF7-75B35A39C1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055815" y="1252023"/>
            <a:ext cx="3032372" cy="2710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hlinkClick r:id="rId3"/>
            <a:extLst>
              <a:ext uri="{FF2B5EF4-FFF2-40B4-BE49-F238E27FC236}">
                <a16:creationId xmlns:a16="http://schemas.microsoft.com/office/drawing/2014/main" id="{4B59366D-BB32-2142-9013-F37D85D3974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5814" y="4071845"/>
            <a:ext cx="3032373" cy="844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69938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Name Spaces in Databases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048593" y="3649601"/>
            <a:ext cx="624144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TW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RICH 70 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Tsinghua SEA Cloud Forum</a:t>
            </a:r>
            <a:r>
              <a:rPr kumimoji="0" lang="en-TW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, </a:t>
            </a:r>
            <a:r>
              <a:rPr kumimoji="0" lang="en-TW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Sep 14, 2020</a:t>
            </a:r>
            <a:endParaRPr kumimoji="0" lang="en-TW" sz="1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 H. E. Bambang Brodjonegoro,</a:t>
            </a:r>
          </a:p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Minister of Research &amp; Technology, Indonesia</a:t>
            </a: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F534ED34-88F5-1C41-AEC8-161EC9C2EF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454" y="1493899"/>
            <a:ext cx="5238872" cy="324769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F8E817D-EA6F-0543-B279-BD7E31836B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3188" y="1520005"/>
            <a:ext cx="1668991" cy="202517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AA50CA5-9FD0-064D-AC1B-79C020709F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82179" y="2532594"/>
            <a:ext cx="1650121" cy="2047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52711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Data Agenc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We are in the Universe, now!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DF6FDE-625D-5145-A7E0-B774344BE59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01579" y="3887346"/>
            <a:ext cx="1582518" cy="1213911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D0AF19A2-79BA-3344-8F18-6E7A58D5BD3B}"/>
              </a:ext>
            </a:extLst>
          </p:cNvPr>
          <p:cNvSpPr/>
          <p:nvPr/>
        </p:nvSpPr>
        <p:spPr>
          <a:xfrm>
            <a:off x="4928725" y="2150061"/>
            <a:ext cx="2752928" cy="1785900"/>
          </a:xfrm>
          <a:prstGeom prst="ellipse">
            <a:avLst/>
          </a:prstGeom>
          <a:solidFill>
            <a:srgbClr val="0070C0">
              <a:alpha val="48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dirty="0"/>
              <a:t>Library of Executable Algorithms</a:t>
            </a:r>
          </a:p>
          <a:p>
            <a:pPr algn="ctr"/>
            <a:r>
              <a:rPr lang="en-TW" dirty="0">
                <a:solidFill>
                  <a:schemeClr val="tx1"/>
                </a:solidFill>
              </a:rPr>
              <a:t>(Control Plane)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E8F9F1E-B5F0-2941-B84C-4A57861D7C2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80937" y="3168953"/>
            <a:ext cx="1471926" cy="1013387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B76030C9-FA0C-7F4C-B266-D3E4D9E44A8F}"/>
              </a:ext>
            </a:extLst>
          </p:cNvPr>
          <p:cNvGrpSpPr/>
          <p:nvPr/>
        </p:nvGrpSpPr>
        <p:grpSpPr>
          <a:xfrm>
            <a:off x="1629294" y="2153413"/>
            <a:ext cx="2905169" cy="2082171"/>
            <a:chOff x="2674000" y="3011471"/>
            <a:chExt cx="2752928" cy="3104541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D885B852-71FF-8343-99DE-A07655293C79}"/>
                </a:ext>
              </a:extLst>
            </p:cNvPr>
            <p:cNvSpPr/>
            <p:nvPr/>
          </p:nvSpPr>
          <p:spPr>
            <a:xfrm>
              <a:off x="2674000" y="3011471"/>
              <a:ext cx="2752928" cy="2665379"/>
            </a:xfrm>
            <a:prstGeom prst="ellipse">
              <a:avLst/>
            </a:prstGeom>
            <a:solidFill>
              <a:srgbClr val="FF618C">
                <a:alpha val="5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dirty="0"/>
                <a:t>Library of </a:t>
              </a:r>
            </a:p>
            <a:p>
              <a:pPr algn="ctr"/>
              <a:r>
                <a:rPr lang="en-TW" dirty="0"/>
                <a:t>Linked Knowledge</a:t>
              </a:r>
            </a:p>
            <a:p>
              <a:pPr algn="ctr"/>
              <a:r>
                <a:rPr lang="en-TW" dirty="0">
                  <a:solidFill>
                    <a:schemeClr val="tx1"/>
                  </a:solidFill>
                </a:rPr>
                <a:t>(Data Plane)</a:t>
              </a: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B7C1763-61EB-E54D-B0C4-1AB149D1790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87354" y="4635555"/>
              <a:ext cx="920372" cy="1480457"/>
            </a:xfrm>
            <a:prstGeom prst="rect">
              <a:avLst/>
            </a:prstGeom>
          </p:spPr>
        </p:pic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B0AF4E66-EF66-9949-8692-830E27287BC5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66368" y="2512591"/>
            <a:ext cx="1671836" cy="1000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5EA135B-9E81-294D-A586-53B5F4A9C396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92929" y="968168"/>
            <a:ext cx="862711" cy="66176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5A3DBDF-C28F-894C-8F60-005307CC943C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34298" y="938391"/>
            <a:ext cx="862711" cy="66176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B603E43-BCCC-B149-8437-196A0F330425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5001" y="945195"/>
            <a:ext cx="862711" cy="661764"/>
          </a:xfrm>
          <a:prstGeom prst="rect">
            <a:avLst/>
          </a:prstGeom>
        </p:spPr>
      </p:pic>
      <p:sp>
        <p:nvSpPr>
          <p:cNvPr id="15" name="Down Arrow 14">
            <a:extLst>
              <a:ext uri="{FF2B5EF4-FFF2-40B4-BE49-F238E27FC236}">
                <a16:creationId xmlns:a16="http://schemas.microsoft.com/office/drawing/2014/main" id="{9027B264-380E-4B4C-9F6B-8DB07C42DA5C}"/>
              </a:ext>
            </a:extLst>
          </p:cNvPr>
          <p:cNvSpPr/>
          <p:nvPr/>
        </p:nvSpPr>
        <p:spPr>
          <a:xfrm>
            <a:off x="4499886" y="3323205"/>
            <a:ext cx="378912" cy="53670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16" name="Up Arrow 15">
            <a:extLst>
              <a:ext uri="{FF2B5EF4-FFF2-40B4-BE49-F238E27FC236}">
                <a16:creationId xmlns:a16="http://schemas.microsoft.com/office/drawing/2014/main" id="{AA7E8A22-BB21-474C-AA88-F49BE52ABE0E}"/>
              </a:ext>
            </a:extLst>
          </p:cNvPr>
          <p:cNvSpPr/>
          <p:nvPr/>
        </p:nvSpPr>
        <p:spPr>
          <a:xfrm rot="18908657">
            <a:off x="3564132" y="1541153"/>
            <a:ext cx="216384" cy="1247618"/>
          </a:xfrm>
          <a:prstGeom prst="upArrow">
            <a:avLst>
              <a:gd name="adj1" fmla="val 51612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17" name="Up Arrow 16">
            <a:extLst>
              <a:ext uri="{FF2B5EF4-FFF2-40B4-BE49-F238E27FC236}">
                <a16:creationId xmlns:a16="http://schemas.microsoft.com/office/drawing/2014/main" id="{CFE74261-45AB-0B4F-95CA-0C0E2D41372B}"/>
              </a:ext>
            </a:extLst>
          </p:cNvPr>
          <p:cNvSpPr/>
          <p:nvPr/>
        </p:nvSpPr>
        <p:spPr>
          <a:xfrm>
            <a:off x="4552399" y="1647898"/>
            <a:ext cx="226511" cy="864693"/>
          </a:xfrm>
          <a:prstGeom prst="upArrow">
            <a:avLst>
              <a:gd name="adj1" fmla="val 51612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18" name="Up Arrow 17">
            <a:extLst>
              <a:ext uri="{FF2B5EF4-FFF2-40B4-BE49-F238E27FC236}">
                <a16:creationId xmlns:a16="http://schemas.microsoft.com/office/drawing/2014/main" id="{1ED562DA-C0BC-C642-A842-B617A73B42E4}"/>
              </a:ext>
            </a:extLst>
          </p:cNvPr>
          <p:cNvSpPr/>
          <p:nvPr/>
        </p:nvSpPr>
        <p:spPr>
          <a:xfrm rot="2725287">
            <a:off x="5715048" y="1557741"/>
            <a:ext cx="249631" cy="1201301"/>
          </a:xfrm>
          <a:prstGeom prst="upArrow">
            <a:avLst>
              <a:gd name="adj1" fmla="val 51612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74547935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DC7AC602-14A8-DF42-8D3E-73C5D27E859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53876" y="146933"/>
            <a:ext cx="5678424" cy="4996567"/>
          </a:xfrm>
          <a:prstGeom prst="rect">
            <a:avLst/>
          </a:prstGeom>
        </p:spPr>
      </p:pic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80915" y="493518"/>
            <a:ext cx="3345900" cy="420345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Abundant Tools and Data Sources </a:t>
            </a:r>
            <a:br>
              <a:rPr lang="en" dirty="0"/>
            </a:br>
            <a:r>
              <a:rPr lang="en" dirty="0"/>
              <a:t>can all be accessed through Web Browsers</a:t>
            </a:r>
            <a:endParaRPr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6B03FF7-EB7D-A248-989D-EDACA861410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34371" y="2348357"/>
            <a:ext cx="431038" cy="43103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08E6C2A-FFC3-DA43-8A4D-DDEB0572F433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65409" y="2356231"/>
            <a:ext cx="431038" cy="43103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A3C8F4D-6C85-F043-9742-9A98ED5D2913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5871788" y="2356231"/>
            <a:ext cx="431038" cy="43103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4CFCF8D-B3AE-E441-B617-AB88E342D8B8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02826" y="2348357"/>
            <a:ext cx="431038" cy="43103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A09C160-96D7-B04A-90EA-58A70F830D81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95160" y="3956572"/>
            <a:ext cx="1251924" cy="70420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75EE5BD-0345-3E4C-8FC0-66C47E3075E2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89890" y="4502512"/>
            <a:ext cx="643974" cy="563263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1AC3D5F-77C9-2542-B5C0-303BC9F5E5F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95</a:t>
            </a:fld>
            <a:endParaRPr lang="en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B917D94-44F6-164A-A76F-38052332F463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73787" y="486483"/>
            <a:ext cx="1671836" cy="1000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00011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People and Material Transportation"/>
          <p:cNvSpPr txBox="1">
            <a:spLocks noGrp="1"/>
          </p:cNvSpPr>
          <p:nvPr>
            <p:ph type="title"/>
          </p:nvPr>
        </p:nvSpPr>
        <p:spPr>
          <a:xfrm>
            <a:off x="1539530" y="316273"/>
            <a:ext cx="6399443" cy="946201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/>
              <a:t>Namespace Management should be operated under </a:t>
            </a:r>
            <a:br>
              <a:rPr lang="en-US" dirty="0"/>
            </a:br>
            <a:r>
              <a:rPr lang="en-US" dirty="0"/>
              <a:t>the Principle of Information Symmetry</a:t>
            </a:r>
            <a:endParaRPr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AF8C86-CE4A-104B-BB01-E79DACCE2A2E}"/>
              </a:ext>
            </a:extLst>
          </p:cNvPr>
          <p:cNvSpPr txBox="1">
            <a:spLocks/>
          </p:cNvSpPr>
          <p:nvPr/>
        </p:nvSpPr>
        <p:spPr>
          <a:xfrm>
            <a:off x="1318647" y="1136822"/>
            <a:ext cx="6841211" cy="37451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normAutofit/>
          </a:bodyPr>
          <a:lstStyle>
            <a:lvl1pPr marL="304800" marR="0" indent="-1524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304800" marR="0" indent="3048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304800" marR="0" indent="7620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304800" marR="0" indent="12192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304800" marR="0" indent="16764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indent="-304800" algn="l" defTabSz="914400" rtl="0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AFFEE"/>
              </a:buClr>
              <a:buSzPts val="1200"/>
              <a:buFont typeface="Helvetica"/>
              <a:buChar char="■"/>
              <a:tabLst/>
              <a:defRPr sz="1200" b="0" i="0" u="none" strike="noStrike" cap="none" spc="0" baseline="0">
                <a:solidFill>
                  <a:srgbClr val="AAFFEE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indent="-304800" algn="l" defTabSz="914400" rtl="0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AFFEE"/>
              </a:buClr>
              <a:buSzPts val="1200"/>
              <a:buFont typeface="Helvetica"/>
              <a:buChar char="●"/>
              <a:tabLst/>
              <a:defRPr sz="1200" b="0" i="0" u="none" strike="noStrike" cap="none" spc="0" baseline="0">
                <a:solidFill>
                  <a:srgbClr val="AAFFEE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indent="-304800" algn="l" defTabSz="914400" rtl="0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AFFEE"/>
              </a:buClr>
              <a:buSzPts val="1200"/>
              <a:buFont typeface="Helvetica"/>
              <a:buChar char="○"/>
              <a:tabLst/>
              <a:defRPr sz="1200" b="0" i="0" u="none" strike="noStrike" cap="none" spc="0" baseline="0">
                <a:solidFill>
                  <a:srgbClr val="AAFFEE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indent="-304800" algn="l" defTabSz="914400" rtl="0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AFFEE"/>
              </a:buClr>
              <a:buSzPts val="1200"/>
              <a:buFont typeface="Helvetica"/>
              <a:buChar char="■"/>
              <a:tabLst/>
              <a:defRPr sz="1200" b="0" i="0" u="none" strike="noStrike" cap="none" spc="0" baseline="0">
                <a:solidFill>
                  <a:srgbClr val="AAFFEE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609600" marR="0" lvl="0" indent="-457200" algn="l" defTabSz="914400" rtl="0" eaLnBrk="1" fontAlgn="auto" latinLnBrk="0" hangingPunct="1">
              <a:lnSpc>
                <a:spcPct val="2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 Light"/>
                <a:sym typeface="Roboto Condensed Light"/>
              </a:rPr>
              <a:t>Natural &amp; Structural Symmetry: Space, Time, Energy</a:t>
            </a:r>
          </a:p>
          <a:p>
            <a:pPr marL="609600" marR="0" lvl="0" indent="-457200" algn="l" defTabSz="914400" rtl="0" eaLnBrk="1" fontAlgn="auto" latinLnBrk="0" hangingPunct="1">
              <a:lnSpc>
                <a:spcPct val="2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 Light"/>
                <a:sym typeface="Roboto Condensed Light"/>
              </a:rPr>
              <a:t>Data Content Symmetry: Immutable Data Service</a:t>
            </a:r>
          </a:p>
          <a:p>
            <a:pPr marL="609600" marR="0" lvl="0" indent="-457200" algn="l" defTabSz="914400" rtl="0" eaLnBrk="1" fontAlgn="auto" latinLnBrk="0" hangingPunct="1">
              <a:lnSpc>
                <a:spcPct val="2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 Light"/>
                <a:sym typeface="Roboto Condensed Light"/>
              </a:rPr>
              <a:t>Functional Symmetry: Algorithmic Consistency</a:t>
            </a:r>
          </a:p>
          <a:p>
            <a:pPr marL="609600" marR="0" lvl="0" indent="-457200" algn="l" defTabSz="914400" rtl="0" eaLnBrk="1" fontAlgn="auto" latinLnBrk="0" hangingPunct="1">
              <a:lnSpc>
                <a:spcPct val="2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 Light"/>
                <a:sym typeface="Roboto Condensed Light"/>
              </a:rPr>
              <a:t>Infrastructure Symmetry: Trust-worthy System Support</a:t>
            </a:r>
          </a:p>
          <a:p>
            <a:pPr marL="609600" marR="0" lvl="0" indent="-457200" algn="l" defTabSz="914400" rtl="0" eaLnBrk="1" fontAlgn="auto" latinLnBrk="0" hangingPunct="1">
              <a:lnSpc>
                <a:spcPct val="2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Roboto Condensed Light"/>
                <a:sym typeface="Roboto Condensed Light"/>
              </a:rPr>
              <a:t>Knowledge Symmetry: Equality in Information Interpretation</a:t>
            </a:r>
          </a:p>
        </p:txBody>
      </p:sp>
    </p:spTree>
    <p:extLst>
      <p:ext uri="{BB962C8B-B14F-4D97-AF65-F5344CB8AC3E}">
        <p14:creationId xmlns:p14="http://schemas.microsoft.com/office/powerpoint/2010/main" val="95162168"/>
      </p:ext>
    </p:extLst>
  </p:cSld>
  <p:clrMapOvr>
    <a:masterClrMapping/>
  </p:clrMapOvr>
  <p:transition spd="med"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1410510" y="416153"/>
            <a:ext cx="6322979" cy="93385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Discussion and Future Applications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D2C983-D88E-B04E-A49A-B551CDCC36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97</a:t>
            </a:fld>
            <a:endParaRPr lang="e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E6FB71-C0D7-094C-B16B-17D922978D9D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939500" y="1528877"/>
            <a:ext cx="3837000" cy="2890297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Past Known efforts</a:t>
            </a:r>
            <a:endParaRPr lang="en-TW" sz="160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endParaRPr lang="en-US" sz="1600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Alternative Strategies?</a:t>
            </a:r>
          </a:p>
          <a:p>
            <a:pPr>
              <a:buFont typeface="+mj-lt"/>
              <a:buAutoNum type="arabicPeriod"/>
            </a:pPr>
            <a:endParaRPr lang="en-US" sz="1600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Other Applications?</a:t>
            </a:r>
            <a:endParaRPr lang="en-TW" sz="1600" dirty="0">
              <a:latin typeface="Arial Rounded MT Bold" panose="020F0704030504030204" pitchFamily="34" charset="77"/>
            </a:endParaRP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5CC91F14-43E3-4B41-8027-C5E9CB23035B}"/>
              </a:ext>
            </a:extLst>
          </p:cNvPr>
          <p:cNvSpPr txBox="1">
            <a:spLocks/>
          </p:cNvSpPr>
          <p:nvPr/>
        </p:nvSpPr>
        <p:spPr>
          <a:xfrm>
            <a:off x="251447" y="3762780"/>
            <a:ext cx="3837000" cy="900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 algn="ctr">
              <a:buFont typeface="Arial"/>
              <a:buNone/>
            </a:pPr>
            <a:r>
              <a:rPr lang="en-US" sz="1600" dirty="0">
                <a:latin typeface="Arial Rounded MT Bold" panose="020F0704030504030204" pitchFamily="34" charset="77"/>
              </a:rPr>
              <a:t>Round Table Discussion</a:t>
            </a:r>
            <a:endParaRPr lang="en-TW" sz="1600" dirty="0">
              <a:latin typeface="Arial Rounded MT Bold" panose="020F0704030504030204" pitchFamily="34" charset="77"/>
            </a:endParaRP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0F6F7FF5-A338-DC4A-AF87-DA801B8D3C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9533" y="1528877"/>
            <a:ext cx="2360829" cy="2233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64620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>
            <a:extLst>
              <a:ext uri="{FF2B5EF4-FFF2-40B4-BE49-F238E27FC236}">
                <a16:creationId xmlns:a16="http://schemas.microsoft.com/office/drawing/2014/main" id="{B98E79B5-AF1B-0544-927C-B66FAD71C0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06667" y="0"/>
            <a:ext cx="2159794" cy="197762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800">
              <a:latin typeface="Arial" charset="0"/>
              <a:ea typeface="ＭＳ Ｐゴシック" charset="0"/>
            </a:endParaRPr>
          </a:p>
        </p:txBody>
      </p:sp>
      <p:sp>
        <p:nvSpPr>
          <p:cNvPr id="26627" name="Rectangle 3">
            <a:extLst>
              <a:ext uri="{FF2B5EF4-FFF2-40B4-BE49-F238E27FC236}">
                <a16:creationId xmlns:a16="http://schemas.microsoft.com/office/drawing/2014/main" id="{53393DBE-7072-3A4B-BF9E-8DCBAB59D44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>
                <a:cs typeface="+mj-cs"/>
              </a:rPr>
              <a:t>The Miracle of Math in Natural Science</a:t>
            </a:r>
          </a:p>
        </p:txBody>
      </p:sp>
      <p:sp>
        <p:nvSpPr>
          <p:cNvPr id="504836" name="Rectangle 4">
            <a:extLst>
              <a:ext uri="{FF2B5EF4-FFF2-40B4-BE49-F238E27FC236}">
                <a16:creationId xmlns:a16="http://schemas.microsoft.com/office/drawing/2014/main" id="{B18CBA48-8B04-E841-B718-B6DEB15F476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257300" y="1282699"/>
            <a:ext cx="6506766" cy="3212299"/>
          </a:xfrm>
        </p:spPr>
        <p:txBody>
          <a:bodyPr/>
          <a:lstStyle/>
          <a:p>
            <a:pPr>
              <a:spcBef>
                <a:spcPct val="65000"/>
              </a:spcBef>
            </a:pPr>
            <a:r>
              <a:rPr lang="en-US" sz="1400" dirty="0"/>
              <a:t>"</a:t>
            </a:r>
            <a:r>
              <a:rPr lang="en-US" sz="1400" b="1" dirty="0"/>
              <a:t>The Unreasonable Effectiveness of Mathematics in the Natural Sciences</a:t>
            </a:r>
            <a:r>
              <a:rPr lang="en-US" sz="1400" dirty="0"/>
              <a:t>" is the title of an article published in 1960 by the </a:t>
            </a:r>
            <a:r>
              <a:rPr lang="en-US" sz="1400" dirty="0">
                <a:hlinkClick r:id="rId3" tooltip="Physicist"/>
              </a:rPr>
              <a:t>physicist</a:t>
            </a:r>
            <a:r>
              <a:rPr lang="en-US" sz="1400" dirty="0"/>
              <a:t> </a:t>
            </a:r>
            <a:r>
              <a:rPr lang="en-US" sz="1400" dirty="0">
                <a:hlinkClick r:id="rId4" tooltip="Eugene Wigner"/>
              </a:rPr>
              <a:t>Eugene Wigner</a:t>
            </a:r>
            <a:r>
              <a:rPr lang="en-US" sz="1400" dirty="0"/>
              <a:t>.</a:t>
            </a:r>
            <a:r>
              <a:rPr lang="en-US" sz="1400" baseline="30000" dirty="0">
                <a:hlinkClick r:id="rId5"/>
              </a:rPr>
              <a:t>[1]</a:t>
            </a:r>
            <a:r>
              <a:rPr lang="en-US" sz="1400" dirty="0"/>
              <a:t> </a:t>
            </a:r>
          </a:p>
          <a:p>
            <a:pPr marL="114300" indent="0">
              <a:spcBef>
                <a:spcPct val="65000"/>
              </a:spcBef>
              <a:buNone/>
            </a:pPr>
            <a:endParaRPr lang="en-US" sz="1400" dirty="0"/>
          </a:p>
          <a:p>
            <a:pPr>
              <a:spcBef>
                <a:spcPct val="65000"/>
              </a:spcBef>
            </a:pPr>
            <a:r>
              <a:rPr lang="en-US" sz="1400" b="1" dirty="0"/>
              <a:t>It is all about Name Space Management</a:t>
            </a:r>
          </a:p>
          <a:p>
            <a:pPr lvl="1">
              <a:spcBef>
                <a:spcPct val="65000"/>
              </a:spcBef>
            </a:pPr>
            <a:r>
              <a:rPr lang="en-US" sz="1000" b="1" dirty="0"/>
              <a:t>Namespace can be compressed</a:t>
            </a:r>
          </a:p>
          <a:p>
            <a:pPr lvl="1">
              <a:spcBef>
                <a:spcPct val="65000"/>
              </a:spcBef>
            </a:pPr>
            <a:r>
              <a:rPr lang="en-US" sz="1000" b="1" dirty="0"/>
              <a:t>It allows effective representation of both spacetime structures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09B31E0-3573-4F4D-9371-2975E5315DE1}"/>
              </a:ext>
            </a:extLst>
          </p:cNvPr>
          <p:cNvSpPr txBox="1"/>
          <p:nvPr/>
        </p:nvSpPr>
        <p:spPr>
          <a:xfrm>
            <a:off x="2464067" y="2301664"/>
            <a:ext cx="553869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050" dirty="0"/>
              <a:t>Link to the original text: </a:t>
            </a:r>
            <a:r>
              <a:rPr lang="en-US" sz="1050" dirty="0">
                <a:hlinkClick r:id="rId6"/>
              </a:rPr>
              <a:t>http://</a:t>
            </a:r>
            <a:r>
              <a:rPr lang="en-US" sz="1050" dirty="0" err="1">
                <a:hlinkClick r:id="rId6"/>
              </a:rPr>
              <a:t>www.dartmouth.edu</a:t>
            </a:r>
            <a:r>
              <a:rPr lang="en-US" sz="1050" dirty="0">
                <a:hlinkClick r:id="rId6"/>
              </a:rPr>
              <a:t>/~</a:t>
            </a:r>
            <a:r>
              <a:rPr lang="en-US" sz="1050" dirty="0" err="1">
                <a:hlinkClick r:id="rId6"/>
              </a:rPr>
              <a:t>matc</a:t>
            </a:r>
            <a:r>
              <a:rPr lang="en-US" sz="1050" dirty="0">
                <a:hlinkClick r:id="rId6"/>
              </a:rPr>
              <a:t>/</a:t>
            </a:r>
            <a:r>
              <a:rPr lang="en-US" sz="1050" dirty="0" err="1">
                <a:hlinkClick r:id="rId6"/>
              </a:rPr>
              <a:t>MathDrama</a:t>
            </a:r>
            <a:r>
              <a:rPr lang="en-US" sz="1050" dirty="0">
                <a:hlinkClick r:id="rId6"/>
              </a:rPr>
              <a:t>/reading/</a:t>
            </a:r>
            <a:r>
              <a:rPr lang="en-US" sz="1050" dirty="0" err="1">
                <a:hlinkClick r:id="rId6"/>
              </a:rPr>
              <a:t>Wigner.html</a:t>
            </a:r>
            <a:endParaRPr lang="en-TW" sz="1050" dirty="0"/>
          </a:p>
        </p:txBody>
      </p:sp>
      <p:pic>
        <p:nvPicPr>
          <p:cNvPr id="1026" name="Picture 2">
            <a:hlinkClick r:id="rId4"/>
            <a:extLst>
              <a:ext uri="{FF2B5EF4-FFF2-40B4-BE49-F238E27FC236}">
                <a16:creationId xmlns:a16="http://schemas.microsoft.com/office/drawing/2014/main" id="{F4EA10D0-9581-574C-8DE6-A039B2EEF9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7481" y="2571750"/>
            <a:ext cx="1626585" cy="229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520568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48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48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48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48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4836" grpId="0" build="p" autoUpdateAnimBg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>
            <a:extLst>
              <a:ext uri="{FF2B5EF4-FFF2-40B4-BE49-F238E27FC236}">
                <a16:creationId xmlns:a16="http://schemas.microsoft.com/office/drawing/2014/main" id="{B98E79B5-AF1B-0544-927C-B66FAD71C0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06667" y="0"/>
            <a:ext cx="2159794" cy="197762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800">
              <a:latin typeface="Arial" charset="0"/>
              <a:ea typeface="ＭＳ Ｐゴシック" charset="0"/>
            </a:endParaRPr>
          </a:p>
        </p:txBody>
      </p:sp>
      <p:sp>
        <p:nvSpPr>
          <p:cNvPr id="26627" name="Rectangle 3">
            <a:extLst>
              <a:ext uri="{FF2B5EF4-FFF2-40B4-BE49-F238E27FC236}">
                <a16:creationId xmlns:a16="http://schemas.microsoft.com/office/drawing/2014/main" id="{53393DBE-7072-3A4B-BF9E-8DCBAB59D44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>
                <a:cs typeface="+mj-cs"/>
              </a:rPr>
              <a:t>Knowledge Management in </a:t>
            </a:r>
            <a:r>
              <a:rPr lang="en-US" dirty="0" err="1">
                <a:cs typeface="+mj-cs"/>
              </a:rPr>
              <a:t>NsM</a:t>
            </a:r>
            <a:endParaRPr lang="en-US" dirty="0">
              <a:cs typeface="+mj-cs"/>
            </a:endParaRPr>
          </a:p>
        </p:txBody>
      </p:sp>
      <p:sp>
        <p:nvSpPr>
          <p:cNvPr id="504836" name="Rectangle 4">
            <a:extLst>
              <a:ext uri="{FF2B5EF4-FFF2-40B4-BE49-F238E27FC236}">
                <a16:creationId xmlns:a16="http://schemas.microsoft.com/office/drawing/2014/main" id="{B18CBA48-8B04-E841-B718-B6DEB15F476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257300" y="1282700"/>
            <a:ext cx="6506766" cy="3403600"/>
          </a:xfrm>
        </p:spPr>
        <p:txBody>
          <a:bodyPr/>
          <a:lstStyle/>
          <a:p>
            <a:pPr>
              <a:spcBef>
                <a:spcPct val="65000"/>
              </a:spcBef>
            </a:pPr>
            <a:r>
              <a:rPr lang="en-US" altLang="en-CN" sz="140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Poincare: Math=art of naming different things with the same name.</a:t>
            </a:r>
          </a:p>
          <a:p>
            <a:pPr>
              <a:lnSpc>
                <a:spcPct val="125000"/>
              </a:lnSpc>
              <a:spcBef>
                <a:spcPct val="65000"/>
              </a:spcBef>
            </a:pPr>
            <a:r>
              <a:rPr lang="en-US" altLang="en-CN" sz="140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With lambda calculus, Namespace can be computable</a:t>
            </a:r>
          </a:p>
          <a:p>
            <a:pPr lvl="1">
              <a:spcBef>
                <a:spcPct val="65000"/>
              </a:spcBef>
            </a:pPr>
            <a:r>
              <a:rPr lang="en-US" altLang="en-CN" sz="110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Very large scale name space can be organized by Machines</a:t>
            </a:r>
          </a:p>
          <a:p>
            <a:pPr lvl="1">
              <a:spcBef>
                <a:spcPct val="65000"/>
              </a:spcBef>
            </a:pPr>
            <a:r>
              <a:rPr lang="en-US" altLang="en-CN" sz="110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Through computing machinery, one may trade storage space with time</a:t>
            </a:r>
          </a:p>
          <a:p>
            <a:pPr>
              <a:spcBef>
                <a:spcPct val="65000"/>
              </a:spcBef>
            </a:pPr>
            <a:r>
              <a:rPr lang="en-US" altLang="en-CN" sz="1400" dirty="0" err="1">
                <a:latin typeface="Comic Sans MS" panose="030F0902030302020204" pitchFamily="66" charset="0"/>
                <a:ea typeface="ＭＳ Ｐゴシック" panose="020B0600070205080204" pitchFamily="34" charset="-128"/>
              </a:rPr>
              <a:t>NsM</a:t>
            </a:r>
            <a:r>
              <a:rPr lang="en-US" altLang="en-CN" sz="140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 can bring unprecedented utility to many fields of applications</a:t>
            </a:r>
          </a:p>
          <a:p>
            <a:pPr>
              <a:spcBef>
                <a:spcPct val="65000"/>
              </a:spcBef>
            </a:pPr>
            <a:r>
              <a:rPr lang="en-US" altLang="en-CN" sz="140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A different way to look at computable abstractions</a:t>
            </a:r>
          </a:p>
          <a:p>
            <a:pPr lvl="1">
              <a:spcBef>
                <a:spcPct val="65000"/>
              </a:spcBef>
            </a:pPr>
            <a:r>
              <a:rPr lang="en-US" altLang="en-CN" sz="110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Computational abstractions can be reduced down to </a:t>
            </a:r>
            <a:r>
              <a:rPr lang="en-US" altLang="en-CN" sz="1100" dirty="0" err="1">
                <a:latin typeface="Comic Sans MS" panose="030F0902030302020204" pitchFamily="66" charset="0"/>
                <a:ea typeface="ＭＳ Ｐゴシック" panose="020B0600070205080204" pitchFamily="34" charset="-128"/>
              </a:rPr>
              <a:t>NsM</a:t>
            </a:r>
            <a:endParaRPr lang="en-US" altLang="en-CN" sz="1100" dirty="0">
              <a:latin typeface="Comic Sans MS" panose="030F0902030302020204" pitchFamily="66" charset="0"/>
              <a:ea typeface="ＭＳ Ｐゴシック" panose="020B0600070205080204" pitchFamily="34" charset="-128"/>
            </a:endParaRPr>
          </a:p>
          <a:p>
            <a:pPr lvl="1">
              <a:spcBef>
                <a:spcPct val="65000"/>
              </a:spcBef>
            </a:pPr>
            <a:r>
              <a:rPr lang="en-US" altLang="en-CN" sz="110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Space-time-energy can be unified in the namespace of structured operations</a:t>
            </a:r>
          </a:p>
        </p:txBody>
      </p:sp>
    </p:spTree>
    <p:extLst>
      <p:ext uri="{BB962C8B-B14F-4D97-AF65-F5344CB8AC3E}">
        <p14:creationId xmlns:p14="http://schemas.microsoft.com/office/powerpoint/2010/main" val="100767647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48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48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48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48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48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483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483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483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4836" grpId="0" build="p" autoUpdateAnimBg="0"/>
    </p:bld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ch Newsletter by Slidesgo">
  <a:themeElements>
    <a:clrScheme name="Tech Newsletter by Slidesgo">
      <a:dk1>
        <a:srgbClr val="05214A"/>
      </a:dk1>
      <a:lt1>
        <a:srgbClr val="AAFFEE"/>
      </a:lt1>
      <a:dk2>
        <a:srgbClr val="A7A7A7"/>
      </a:dk2>
      <a:lt2>
        <a:srgbClr val="535353"/>
      </a:lt2>
      <a:accent1>
        <a:srgbClr val="98FFEA"/>
      </a:accent1>
      <a:accent2>
        <a:srgbClr val="62F8DA"/>
      </a:accent2>
      <a:accent3>
        <a:srgbClr val="28497A"/>
      </a:accent3>
      <a:accent4>
        <a:srgbClr val="1A4079"/>
      </a:accent4>
      <a:accent5>
        <a:srgbClr val="041B3D"/>
      </a:accent5>
      <a:accent6>
        <a:srgbClr val="092A5C"/>
      </a:accent6>
      <a:hlink>
        <a:srgbClr val="0000FF"/>
      </a:hlink>
      <a:folHlink>
        <a:srgbClr val="FF00FF"/>
      </a:folHlink>
    </a:clrScheme>
    <a:fontScheme name="Tech Newsletter by Slidesgo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Tech Newsletter by Slidesg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5214A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AAFFEE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AAFFEE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4802</TotalTime>
  <Words>3549</Words>
  <Application>Microsoft Macintosh PowerPoint</Application>
  <PresentationFormat>On-screen Show (16:9)</PresentationFormat>
  <Paragraphs>649</Paragraphs>
  <Slides>101</Slides>
  <Notes>58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101</vt:i4>
      </vt:variant>
    </vt:vector>
  </HeadingPairs>
  <TitlesOfParts>
    <vt:vector size="113" baseType="lpstr">
      <vt:lpstr>Adobe 繁黑體 Std B</vt:lpstr>
      <vt:lpstr>Exo 2</vt:lpstr>
      <vt:lpstr>Roboto Condensed Light</vt:lpstr>
      <vt:lpstr>华文细黑</vt:lpstr>
      <vt:lpstr>Arial</vt:lpstr>
      <vt:lpstr>Arial Rounded MT Bold</vt:lpstr>
      <vt:lpstr>Century Gothic</vt:lpstr>
      <vt:lpstr>Comic Sans MS</vt:lpstr>
      <vt:lpstr>Helvetica</vt:lpstr>
      <vt:lpstr>Times New Roman</vt:lpstr>
      <vt:lpstr>Simple Light</vt:lpstr>
      <vt:lpstr>Tech Newsletter by Slidesgo</vt:lpstr>
      <vt:lpstr>超越学科界限的认知基础 Transdisciplinary Cognitive Foundation  Namespace Management Week 2</vt:lpstr>
      <vt:lpstr>This is not just a SOUND TEST,  it is also a story about Data in a world where …</vt:lpstr>
      <vt:lpstr>PowerPoint Presentation</vt:lpstr>
      <vt:lpstr>Glossary</vt:lpstr>
      <vt:lpstr>Unified Namespace</vt:lpstr>
      <vt:lpstr>Get access to Live Data Now!</vt:lpstr>
      <vt:lpstr>An example of Namespace Management</vt:lpstr>
      <vt:lpstr>Namespace Management in Time</vt:lpstr>
      <vt:lpstr>Diffbot (more than 1 Trillion linked entities)</vt:lpstr>
      <vt:lpstr>The Complete set of Generative Names</vt:lpstr>
      <vt:lpstr>Computable Logic and Types of “Birds”</vt:lpstr>
      <vt:lpstr>The Names of Birds (Functions)</vt:lpstr>
      <vt:lpstr>Maybe we should teach Math in a different sequence</vt:lpstr>
      <vt:lpstr>Number Theory, Physics, and Geometry</vt:lpstr>
      <vt:lpstr>The origin of Atomic Elements</vt:lpstr>
      <vt:lpstr>The known set of Elementary Particles</vt:lpstr>
      <vt:lpstr>The way medical doctors talks about Human Anatomy</vt:lpstr>
      <vt:lpstr>How mathematicians and musicians talks about Music</vt:lpstr>
      <vt:lpstr>A Way to Get Internet Domain Name Service</vt:lpstr>
      <vt:lpstr>NsM in Loops and Recursion</vt:lpstr>
      <vt:lpstr>Another Round at Recursion</vt:lpstr>
      <vt:lpstr>Memoization: Remember Generated Names</vt:lpstr>
      <vt:lpstr>In Pure Computation:   Function is the ONLY thing.</vt:lpstr>
      <vt:lpstr>Lecture Outline</vt:lpstr>
      <vt:lpstr>Names gave birth to Cognitive Abilities  - Laozi</vt:lpstr>
      <vt:lpstr>The History of True Names</vt:lpstr>
      <vt:lpstr>Arts and Sciences of NsM</vt:lpstr>
      <vt:lpstr>The Meaning of being True</vt:lpstr>
      <vt:lpstr>The Necessity of Named abstractions</vt:lpstr>
      <vt:lpstr>How to Think Mathematically?</vt:lpstr>
      <vt:lpstr>True Name defined by Wikipedia</vt:lpstr>
      <vt:lpstr>The Book of Why</vt:lpstr>
      <vt:lpstr>What, How and Why</vt:lpstr>
      <vt:lpstr>The Universal Structure in 𝜆-Calculus Form</vt:lpstr>
      <vt:lpstr>Intensive and Extensive Properties</vt:lpstr>
      <vt:lpstr>Labels, Linguistics, and Cognitive Science</vt:lpstr>
      <vt:lpstr>The expressive power of Names (labels)</vt:lpstr>
      <vt:lpstr>Categories are Containers of cognitive concepts</vt:lpstr>
      <vt:lpstr>Patterns of Categories/Classification of Concepts</vt:lpstr>
      <vt:lpstr>Combine Operands/Operations as constructed names?</vt:lpstr>
      <vt:lpstr>Names as Generalized Metaphors</vt:lpstr>
      <vt:lpstr>The properties of being Trust-worthy name schemes</vt:lpstr>
      <vt:lpstr>“Mathematics is the art of giving the same name to different things!”      - Henry Poincare</vt:lpstr>
      <vt:lpstr>NsM at Scale!</vt:lpstr>
      <vt:lpstr>Namespace Management on the Global Scale </vt:lpstr>
      <vt:lpstr>The origin and the Future of the “Web”</vt:lpstr>
      <vt:lpstr>Namespace Management with Open AI</vt:lpstr>
      <vt:lpstr>How do you know that you know?</vt:lpstr>
      <vt:lpstr>Methods and Tools</vt:lpstr>
      <vt:lpstr>Time and Trust-worthiness in NsM</vt:lpstr>
      <vt:lpstr>Trust-worthy Name Space?</vt:lpstr>
      <vt:lpstr>Authenticated Name Space?</vt:lpstr>
      <vt:lpstr>Public-Private Key NsM Infrastructures</vt:lpstr>
      <vt:lpstr>Naming your Learning Actions</vt:lpstr>
      <vt:lpstr>Operational Concerns</vt:lpstr>
      <vt:lpstr>Access Rights and Secure Workflow</vt:lpstr>
      <vt:lpstr>What is DevSecOps?</vt:lpstr>
      <vt:lpstr>A Model of Collective Cognitive Processes </vt:lpstr>
      <vt:lpstr>Kuhn Cycle: the evolution of a Namespace</vt:lpstr>
      <vt:lpstr>Reserved Names and Constants in Sciences</vt:lpstr>
      <vt:lpstr>Decisions are made by different kinds of People</vt:lpstr>
      <vt:lpstr>Observability of Multi-Scale DevSecOps Processes</vt:lpstr>
      <vt:lpstr>Metrics of “Namespace Services”</vt:lpstr>
      <vt:lpstr>A Unified Namespace</vt:lpstr>
      <vt:lpstr>A linguistic approach to  unify the cognizance across scales</vt:lpstr>
      <vt:lpstr>Code is Law</vt:lpstr>
      <vt:lpstr>A Unified Context for the Collective Cognizance</vt:lpstr>
      <vt:lpstr>Three Scales of Time</vt:lpstr>
      <vt:lpstr>Time Stamped Data  Preserve Event Ordering Information</vt:lpstr>
      <vt:lpstr>ITIL’s Introductory Video</vt:lpstr>
      <vt:lpstr>ITIL’s Five Stages of Service Deployment</vt:lpstr>
      <vt:lpstr>The Five stages mapped to ITIL terms</vt:lpstr>
      <vt:lpstr>The Five stages mapped to ITIL terms</vt:lpstr>
      <vt:lpstr>What is CICD and DevOps? Continuous Integration, Continuous Delivery/Deployment</vt:lpstr>
      <vt:lpstr>Financial Accounting Process</vt:lpstr>
      <vt:lpstr>System Integration Process</vt:lpstr>
      <vt:lpstr>Iteratively Fixing Security Problems</vt:lpstr>
      <vt:lpstr>The Version Control, Built, Test, Stage, Deploy are Conducted by Human Instructions</vt:lpstr>
      <vt:lpstr>A compositional view of system correctness</vt:lpstr>
      <vt:lpstr>The Commit-Built-Test-Stage-Deploy are Fully Automated</vt:lpstr>
      <vt:lpstr>Continuously Adjust the  Correctness Area</vt:lpstr>
      <vt:lpstr>Automation approximates and enables Process Continuity</vt:lpstr>
      <vt:lpstr>What is DevOps? Development and Operations</vt:lpstr>
      <vt:lpstr>Not Information Asymmetry, but promote the Principle of Information Symmetry</vt:lpstr>
      <vt:lpstr>Open and then Free</vt:lpstr>
      <vt:lpstr>Service Mesh (Istio) and Human Physiology Checks and Balances Data Plane and the Control Plane</vt:lpstr>
      <vt:lpstr>Awareness at many levels</vt:lpstr>
      <vt:lpstr>Governance in Cyber-Physical Spaces</vt:lpstr>
      <vt:lpstr>DevOps for Smart Cities</vt:lpstr>
      <vt:lpstr>DevOps Goals for Governance</vt:lpstr>
      <vt:lpstr>Cyber-Physical Space Integration</vt:lpstr>
      <vt:lpstr>The CAP Theorem in NsM</vt:lpstr>
      <vt:lpstr>Name Spaces in Databases</vt:lpstr>
      <vt:lpstr>We are in the Universe, now!</vt:lpstr>
      <vt:lpstr>Abundant Tools and Data Sources  can all be accessed through Web Browsers</vt:lpstr>
      <vt:lpstr>Namespace Management should be operated under  the Principle of Information Symmetry</vt:lpstr>
      <vt:lpstr>Discussion and Future Applications</vt:lpstr>
      <vt:lpstr>The Miracle of Math in Natural Science</vt:lpstr>
      <vt:lpstr>Knowledge Management in NsM</vt:lpstr>
      <vt:lpstr>PowerPoint Presentation</vt:lpstr>
      <vt:lpstr>Your action on NsM before Sep 28, 202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Computational Thinking  &amp; Systems Design</dc:title>
  <cp:lastModifiedBy>Microsoft Office User</cp:lastModifiedBy>
  <cp:revision>829</cp:revision>
  <dcterms:modified xsi:type="dcterms:W3CDTF">2020-10-28T11:08:25Z</dcterms:modified>
</cp:coreProperties>
</file>